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80" r:id="rId5"/>
    <p:sldId id="281" r:id="rId6"/>
    <p:sldId id="282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83" r:id="rId27"/>
    <p:sldId id="276" r:id="rId28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29E003-B574-40AA-BC4C-3F623915294B}" v="112" dt="2025-02-19T17:27:35.342"/>
    <p1510:client id="{EDF23983-4FE0-4034-8D36-073D493902C4}" v="8" dt="2025-02-19T20:09:52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9T17:05:56.1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7:53.1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5279 24575,'14'13'0,"0"-2"0,1 0 0,0 0 0,29 14 0,-26-15 0,1 1 0,-1 0 0,19 18 0,39 36 0,39 38 0,-52-46 0,3-3 0,2-3 0,82 47 0,-105-69 0,1-3 0,2-2 0,72 27 0,-63-31 0,151 49 0,-100-35 0,-59-17 0,-1-3 0,60 10 0,30-1 0,224 67 0,-315-78 0,92 10 0,-127-20 0,157 18 0,-99-12 0,-1-3 0,119-6 0,-61-2 0,-109 4 0,0-1 0,0-1 0,0 0 0,0-1 0,-1-1 0,1-1 0,-1 0 0,33-14 0,191-80 0,-210 86 0,0 2 0,63-13 0,-26 8 0,81-10 0,-84 11 0,83-7 0,3-3 0,73-24 0,-35-1 0,84 11 0,-164 26 0,190-46 0,-251 45 0,1 1 0,90-8 0,-105 16 0,-1-2 0,0-2 0,33-11 0,35-8 0,-23 13 0,1 3 0,1 5 0,84 2 0,-137 3 0,-1-2 0,0 0 0,40-12 0,30-4 0,53-2 0,148-15 0,309 10 0,106 27 0,-533-14 0,-24 1 0,-84 10 0,232-16 0,-237 11 0,-31 3 0,69-15 0,-56 9 0,1 2 0,0 2 0,0 3 0,78 3 0,-59 2 0,98-12 0,-44-4 0,106-19 0,-161 22 0,1 4 0,0 2 0,114 8 0,-48 0 0,839-4 0,-938 3 0,0 1 0,0 2 0,42 10 0,99 35 0,-167-47 0,77 23 0,197 70 0,-178-52 0,131 61 0,-207-89 0,0-2 0,1-1 0,56 16 0,-55-20 0,55 25 0,-58-21 0,1-2 0,37 10 0,-26-14 0,0-1 0,1-3 0,0-1 0,0-2 0,41-5 0,-70 4 0,-1-1 0,1-1 0,0 0 0,-1-1 0,1 0 0,-1-1 0,0 0 0,-1-1 0,1 0 0,11-9 0,-5 2 0,0-1 0,-1-1 0,-1-1 0,25-31 0,-30 32 0,-1-1 0,0 0 0,-1-1 0,8-24 0,20-39 0,-30 69 0,1-1 0,-2 1 0,1-1 0,-2 0 0,1 0 0,-2-1 0,0 1 0,0-1 0,-1 0 0,-1 0 0,0 0 0,-1 1 0,0-1 0,-1 0 0,0 0 0,-1 0 0,-6-20 0,-3 7 0,-1-1 0,-2 2 0,0-1 0,-2 2 0,-32-39 0,28 36 0,-49-62 0,-62-88 0,109 141 0,2-1 0,1-1 0,2-1 0,-21-70 0,15 38 0,14 48 0,1 0 0,2 0 0,0 0 0,1-1 0,2 0 0,-2-28 0,5-41 0,3-103 0,1 170 0,2-1 0,0 1 0,2 0 0,1 0 0,1 1 0,1 0 0,1 1 0,1 1 0,17-23 0,210-338 0,-177 257 0,-9 16 0,-1 8 0,27-44 0,-47 90 0,34-80 0,-13 22 0,-19 46 0,-4-1 0,43-137 0,-66 177 0,-1 1 0,-2-1 0,-1 0 0,1-51 0,-6 40 0,3 0 0,11-77 0,-5 59 0,-3 0 0,-2-1 0,-6-69 0,0 12 0,5 44 0,15-103 0,-10 97 0,-6-157 0,-3 102 0,-1 72 0,-13-77 0,10 98 0,-6-24 0,7 40 0,1-1 0,-1-38 0,3 47 0,0-1 0,-8-28 0,-4-40 0,14 80 0,-1 1 0,1 0 0,1 0 0,-1 0 0,1 0 0,0 0 0,0 0 0,0 0 0,1 0 0,0 0 0,0 0 0,0 1 0,4-7 0,-1 6 0,-1 1 0,1-1 0,0 1 0,0 0 0,0 1 0,1-1 0,0 1 0,-1 0 0,1 1 0,0-1 0,0 1 0,0 0 0,8-1 0,-4 1 0,0 0 0,0 0 0,0 1 0,0 0 0,0 1 0,0 0 0,17 3 0,-21-1 0,0 0 0,-1 0 0,1 0 0,-1 1 0,1 0 0,-1 0 0,0 0 0,0 1 0,0-1 0,-1 1 0,1 0 0,-1 1 0,6 6 0,4 9 0,-1-1 0,13 27 0,4 5 0,13 15 0,-12-15 0,3-3 0,45 53 0,-71-91 0,0 1 0,-2 0 0,1 0 0,-1 1 0,-1-1 0,8 24 0,15 32 0,8 7 0,-3 1 0,31 103 0,-32-83 0,83 170 0,-106-242 0,-1 0 0,0 0 0,-2 1 0,7 42 0,-8-33 0,17 54 0,-14-60 0,-1 1 0,5 45 0,-8-44 0,1 0 0,11 35 0,23 84 0,-17-58 0,-4-24 0,-2 1 0,9 103 0,-24-192 0,1-1 0,7-33 0,-4 23 0,3-48 0,-8 79 0,0-43 0,2 0 0,11-63 0,-1 29 0,8-33 0,-27 183 0,-29 109 0,16-29 0,14-96 0,-2 13 0,7-65 0,0 1 0,0 0 0,0-1 0,0 1 0,-1-1 0,0 1 0,1-1 0,-1 0 0,0 0 0,-1 1 0,1-1 0,-1-1 0,1 1 0,-4 2 0,4-4 0,0 0 0,0 0 0,-1 0 0,1 0 0,0-1 0,-1 1 0,1-1 0,0 0 0,-1 0 0,1 0 0,-1 0 0,1 0 0,0 0 0,-1 0 0,1-1 0,0 1 0,-1-1 0,1 0 0,0 0 0,0 0 0,-1 0 0,1 0 0,0 0 0,0-1 0,0 1 0,0 0 0,1-1 0,-1 0 0,0 1 0,-2-5 0,-7-5 0,1 0 0,0-1 0,-11-17 0,-6-9 0,-48-49 0,46 55 0,2 0 0,-28-42 0,0-17-1365,46 78-5461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38.94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18900 24270,'14468'-18899'0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44.63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670 1 24575,'-11'10'0,"-1"-1"0,0 1 0,0-2 0,-1 0 0,0 0 0,-1-1 0,0-1 0,-19 6 0,-9 0 0,-67 10 0,72-16 0,0 2 0,-71 23 0,53-10-37,23-9-627,-58 29 0,64-25-6162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45.53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24575,'0'9'0,"0"7"0,0 4 0,0 4 0,0 2 0,0 1 0,0-1 0,0 1 0,0-1 0,0-1 0,0 1 0,0 3 0,0 1 0,0 1 0,0-2 0,0-1 0,0-6-8191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48.08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0 291 24575,'11'-1'0,"1"-1"0,-1 0 0,-1-1 0,1-1 0,0 1 0,-1-2 0,19-9 0,12-5 0,71-32 0,-67 29 0,52-18 0,61-24 0,-26 9 0,-130 54 0,-1 0 0,1 1 0,-1-1 0,1 0 0,0 1 0,0 0 0,-1-1 0,1 1 0,0 0 0,-1 0 0,1 0 0,0 0 0,0 0 0,-1 0 0,1 0 0,0 1 0,-1-1 0,1 1 0,0-1 0,-1 1 0,1-1 0,-1 1 0,1 0 0,-1 0 0,1 0 0,-1 0 0,1 0 0,-1 0 0,0 0 0,0 1 0,1-1 0,-1 0 0,0 1 0,0-1 0,-1 1 0,1-1 0,0 1 0,0-1 0,-1 1 0,1 0 0,-1-1 0,1 1 0,-1 0 0,1 3 0,1 10 0,-1 0 0,0 0 0,-1 1 0,-2 19 0,0-11 0,-1 9 0,-1 0 0,-2-1 0,-1 1 0,-13 32 0,10-32 0,1 0 0,1 1 0,-4 51 0,12-70-195,-1 0 0,-1 0 0,0-1 0,-1 1 0,-1 0 0,-7 19 0,2-19-6631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50.16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1 285 24575,'3'-2'0,"0"0"0,0 0 0,0 0 0,0 0 0,1 0 0,-1 1 0,1-1 0,-1 1 0,1 0 0,0 0 0,6 0 0,47-4 0,-43 4 0,26-1 0,-1-2 0,50-11 0,-74 11 0,1 0 0,-1-1 0,0-1 0,0-1 0,-1 0 0,0-1 0,0 0 0,19-16 0,4-3 0,2 2 0,1 2 0,0 2 0,2 1 0,86-28 0,-127 48 0,0 0 0,0-1 0,0 1 0,0 0 0,0 0 0,0-1 0,0 1 0,0 0 0,0 0 0,0 0 0,0 1 0,0-1 0,0 0 0,0 0 0,0 0 0,0 1 0,0-1 0,0 1 0,0-1 0,0 1 0,0-1 0,0 1 0,0-1 0,0 1 0,-1 0 0,1-1 0,0 1 0,0 0 0,-1 0 0,1 0 0,-1-1 0,1 1 0,-1 0 0,1 0 0,-1 0 0,1 0 0,-1 0 0,0 0 0,1 0 0,-1 0 0,0 0 0,0 2 0,4 53 0,-4-45 0,-4 583-1365,4-573-5461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55.83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2963 24285,'1993'-2963'0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02.9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15714 24451,'11878'-15714'0,"-12109"15828"0,462-228 0,-278 367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04.75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20.4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5130 24298,'3636'-5130'0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23.2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3503 24575,'373'-343'0,"-294"280"0,27-26 0,4-8 0,-70 64 0,56-59 0,458-500 0,-356 388 0,105-101 0,-194 198 0,59-51 0,-98 99 0,44-35 0,141-150 0,-65 51 0,-6 8 0,120-111 0,-245 241 0,59-73 84,-84 88-567,2 1 0,46-39 0,-71 70-6343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7:56.12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 1 24575,'-2'136'0,"5"154"0,9-204 0,1 27 0,-10-82 0,9 46 0,-2-13 0,14 62 0,-20-92 0,2 0 0,1 0 0,18 50 0,7 30 0,23 81 0,-31-118 0,-4-20 0,-13-38 0,0 1 0,7 34 0,-1 9 0,27 73 0,-23-81 0,96 313 0,-104-335-120,-6-17-4,1 0-1,0 0 1,2 0-1,-1 0 1,2-1-1,0 0 1,1-1-1,1 1 1,14 17-1,-13-21-6701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26.07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3835 24367,'3313'-3834'0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28.96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2963 24155,'4283'-2963'0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32.36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2796 24575,'5'-1'0,"0"1"0,0-1 0,0-1 0,0 1 0,0-1 0,0 0 0,0 0 0,-1 0 0,1-1 0,-1 1 0,1-1 0,-1 0 0,0-1 0,6-6 0,48-57 0,-54 62 0,23-34 0,-2 0 0,-2-1 0,-1-2 0,-3 0 0,-1-1 0,14-52 0,4-15 0,88-182 0,12 46 0,24 4 0,-81 130 0,80-156 0,-138 229 0,39-50 0,-40 62 0,-2-1 0,0-1 0,25-57 0,-32 54 0,2 0 0,2 1 0,33-54 0,-32 59 0,-1-1 0,-2-1 0,13-33 0,-11 25 0,24-44 0,-23 50 0,19-52 0,-24 53 0,2 1 0,23-42 0,18-17-1365,-46 73-5461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35.12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0 298 24575,'1'-4'0,"-1"0"0,1 1 0,0-1 0,1 0 0,-1 0 0,1 0 0,-1 1 0,1-1 0,0 1 0,1 0 0,-1-1 0,0 1 0,1 0 0,0 0 0,0 0 0,0 1 0,0-1 0,0 1 0,7-4 0,9-6 0,1 1 0,27-11 0,-32 15 0,72-35 0,103-69 0,-186 108 0,0 0 0,0 0 0,0 1 0,0 0 0,1 0 0,-1 0 0,0 0 0,1 1 0,0-1 0,6 0 0,-10 2 0,-1 0 0,1 0 0,0 0 0,0 1 0,-1-1 0,1 0 0,0 0 0,0 1 0,-1-1 0,1 1 0,0-1 0,-1 0 0,1 1 0,0-1 0,-1 1 0,1 0 0,-1-1 0,1 1 0,-1-1 0,1 1 0,-1 0 0,0-1 0,1 2 0,5 32 0,-9 513-1365,3-522-5461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37.46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0 216 24575,'74'-32'0,"106"-32"0,-58 24 0,-47 7 0,-55 23 0,1 1 0,0 0 0,40-9 0,-59 18 0,0-1 0,0 1 0,0 0 0,-1 0 0,1 0 0,0 1 0,0-1 0,0 0 0,0 1 0,0-1 0,-1 1 0,1-1 0,0 1 0,-1 0 0,1 0 0,0 0 0,-1 0 0,1 0 0,-1 0 0,1 0 0,-1 1 0,0-1 0,1 0 0,-1 1 0,0-1 0,0 1 0,0 0 0,0-1 0,0 1 0,0 0 0,-1-1 0,1 1 0,-1 0 0,1 0 0,-1 0 0,1-1 0,-1 1 0,0 3 0,2 11 0,-1 0 0,0 0 0,-4 26 0,2-22 0,-2 243-1365,3-241-5461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40.13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1 246 24575,'13'-1'0,"-1"-1"0,1-1 0,0-1 0,-1 1 0,0-2 0,0 0 0,0 0 0,-1-1 0,1-1 0,13-10 0,53-25 0,-59 33 0,0-2 0,-1 0 0,0-1 0,-1-1 0,0-1 0,-1 0 0,28-32 0,-32 34 0,-12 12 0,1-1 0,-1 1 0,0 0 0,0 0 0,1-1 0,-1 1 0,1 0 0,-1 0 0,0 0 0,1-1 0,-1 1 0,0 0 0,1 0 0,-1 0 0,1 0 0,-1 0 0,0 0 0,1 0 0,-1 0 0,1 0 0,-1 0 0,1 0 0,-1 0 0,0 0 0,1 0 0,-1 0 0,1 1 0,-1-1 0,0 0 0,1 0 0,-1 0 0,0 0 0,1 1 0,-1-1 0,0 0 0,1 1 0,-1-1 0,0 0 0,1 1 0,14 23 0,6 34 0,-20-55 0,52 195-1365,-48-182-5461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42.53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1 221 24575,'12'-2'0,"0"-1"0,0-1 0,0 0 0,-1 0 0,1-1 0,-1 0 0,0-1 0,-1-1 0,16-11 0,8-4 0,88-36 0,-10 5 0,-111 53 0,8-6 0,1 1 0,-1 1 0,1 0 0,16-5 0,-24 9 0,-1-1 0,1 1 0,-1 0 0,1 0 0,-1 0 0,0 0 0,1 0 0,-1 0 0,1 0 0,-1 0 0,0 1 0,1-1 0,-1 1 0,1-1 0,-1 1 0,0-1 0,0 1 0,2 0 0,-2 1 0,0-1 0,0 0 0,0 1 0,0-1 0,0 1 0,-1-1 0,1 1 0,-1-1 0,1 1 0,-1-1 0,1 1 0,-1-1 0,0 1 0,0 0 0,0-1 0,0 1 0,0 0 0,0-1 0,0 1 0,-1 2 0,-7 48 0,-18 57 0,-2 11 0,-19 74-1365,40-169-5461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48.94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1366 24575,'6'-2'0,"-1"0"0,0 0 0,0-1 0,0 0 0,0 0 0,0-1 0,-1 1 0,1-1 0,-1 0 0,0 0 0,0 0 0,6-10 0,3 0 0,102-116 0,-39 41 0,-62 72 0,-2 0 0,0-1 0,0 0 0,8-21 0,0 1 0,-1 9 0,1 1 0,1 1 0,44-43 0,5-7 0,-44 48 0,2 1 0,1 1 0,1 1 0,1 2 0,57-33 0,80-59 0,-138 97 24,0-1 0,-1-1 0,-1-2 0,47-50 0,-65 62-130,1-1 0,-2-1 0,0 0 0,0 0 0,-1-1 0,-1 0-1,0 0 1,-1-1 0,-1 0 0,0 0 0,-1 0 0,0 0 0,1-24 0,-4 17-6720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51.49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5478 24382,'2888'-5478'0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53.23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396 0 24575,'-8'0'0,"-8"0"0,-5 4 0,-7 6 0,-3 1 0,-1-1 0,5 2 0,4-1 0,0-3 0,-4 2 0,3 3 0,1 0 0,0 1 0,1-1 0,-2 1 0,0-1 0,4-4-8191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7:59.19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47 0 24575,'11'1'0,"0"1"0,-1 0 0,1 1 0,-1 0 0,1 0 0,-1 1 0,0 1 0,-1-1 0,1 2 0,16 11 0,34 17 0,-38-25 0,55 29 0,-70-34 0,-1 0 0,1 0 0,-1 1 0,-1-1 0,1 1 0,-1 1 0,1-1 0,7 12 0,-12-15 0,0 0 0,0 1 0,0-1 0,0 1 0,-1-1 0,1 0 0,-1 1 0,1 0 0,-1-1 0,0 1 0,0-1 0,0 1 0,0-1 0,-1 1 0,1-1 0,-1 1 0,1-1 0,-1 1 0,0-1 0,0 0 0,0 1 0,0-1 0,0 0 0,-1 0 0,1 0 0,-1 1 0,1-2 0,-3 4 0,-7 6 0,-1 1 0,0-2 0,-20 15 0,11-8 0,-191 186-119,149-139-1127,42-43-5580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54.41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24575,'2'14'0,"0"0"0,1 0 0,0 0 0,1-1 0,0 1 0,1-1 0,9 17 0,13 39 0,-5 1 0,-13-44 0,0 2 0,-2-1 0,-1 1 0,-1 0 0,1 30 0,-6-29-1365,0-3-5461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58.82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5103 24575,'1'-7'0,"1"0"0,-1 0 0,1 0 0,0 0 0,1 1 0,6-13 0,4-12 0,29-84 0,58-112 0,-1 6 0,-66 142 0,-5-3 0,-2 0 0,-5-1 0,18-137 0,29-213 0,-66 419 0,111-526 0,-68 393 0,6 1 0,71-140 0,-44 129 0,-7-3 0,91-308 0,-132 298 0,-16 74 0,0-29 0,-5 0 0,-10-176 0,-2 121 0,-10-79 112,1-16-1589,12 255-5349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3:59.8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220 1 24575,'-4'4'0,"-10"19"0,-7 13 0,-8 14 0,-8 2 0,2-3 0,8-6 0,4-10 0,5 2 0,7-6-8191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4:00.72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24575,'4'0'0,"6"0"0,5 4 0,5 6 0,2 5 0,3 5 0,1 3 0,0-3 0,-4 0 0,-6 0 0,-2-2 0,2-5 0,-3-1 0,-3-1-8191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4:03.52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53 2866 24575,'-20'-494'0,"13"298"0,6 115 0,-11-85 0,2 63 0,8-186 0,4 142 0,-2-945 0,2 1077 0,0-1 0,1 1 0,0-1 0,1 1 0,1 0 0,1 0 0,10-19 0,14-45 0,-9 19-1365,-17 43-5461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4:04.2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282 0 24575,'-4'0'0,"-6"5"0,-6 5 0,1 5 0,-6 0 0,-4 6 0,-2 8 0,0 8 0,0-3 0,5-3 0,1-6 0,1-4 0,3-1 0,1 1 0,2-4-8191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4:05.01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24575,'0'4'0,"5"2"0,0 4 0,1 4 0,3 4 0,4 4 0,0 6 0,-3 2 0,2-3 0,-1-3 0,-3-4-8191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4:07.68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2067 24161,'499'-2066'0,"-665"2263"0,332-394 0,-108 448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4:24.1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3835 24027,'224'-3835'0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4:26.94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3095 24575,'3'-21'0,"0"0"0,1 1 0,2-1 0,0 1 0,0 0 0,2 1 0,13-24 0,8-25 0,-7-2 0,25-127 0,-4 3 0,34-209 0,-64 322 0,47-151 0,-55 213 0,26-74 0,-15 48 0,12-53 0,-10 14 0,3 0 0,5 1 0,36-81 0,-46 122 0,-2 0 0,12-63 0,-10 39 0,24-145 0,-38 204 0,2-36 0,-1-1 0,-5-74 0,-1 65 0,6-57 0,-1 96-71,2 1 0,-1 0 1,1 0-1,1 0 0,0 1 0,1-1 0,14-20 0,-12 17-727,0 2-6028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8:13.87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361 1 24575,'3'2'0,"0"0"0,0 0 0,-1 0 0,1 1 0,0-1 0,-1 1 0,0 0 0,1-1 0,-1 1 0,0 0 0,-1 1 0,1-1 0,0 0 0,-1 0 0,2 5 0,0 0 0,80 139 0,-52-98 0,-3 2 0,-1 1 0,23 67 0,-2-2 0,-47-116 0,-1 0 0,0 0 0,0 0 0,0 0 0,0 0 0,0 1 0,0-1 0,0 0 0,0 0 0,0 0 0,-1 0 0,1 0 0,0 0 0,-1 0 0,1 0 0,0 0 0,-1 0 0,0 0 0,1 0 0,-1 0 0,1 0 0,-1-1 0,0 1 0,0 0 0,0 0 0,1-1 0,-1 1 0,0 0 0,0-1 0,0 1 0,0-1 0,0 1 0,0-1 0,0 1 0,0-1 0,0 0 0,0 0 0,0 1 0,-2-1 0,-57 10 0,39-8 0,-37 12 0,-65 23 0,38-10 0,6-6 0,43-13 0,1 1 0,-44 20 0,25-9-1365,40-13-5461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4:41.6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8105 24575,'4'-6'0,"-1"0"0,1 0 0,0 0 0,0 1 0,0-1 0,1 1 0,0 0 0,10-8 0,-10 8 0,36-30 0,-31 28 0,-1 0 0,0-1 0,0 0 0,-1-1 0,0 0 0,0 0 0,-1-1 0,-1 0 0,8-14 0,23-49 0,4 2 0,73-100 0,-77 114 0,-25 37 0,1 0 0,1 1 0,29-31 0,41-35 0,-34 32 0,97-77 0,-74 69 0,-3-4 0,108-130 0,-177 195 0,51-72 0,-37 51 0,0-1 0,20-19 0,-1 3 0,36-54 0,-44 56 0,2 0 0,38-37 0,-50 56 0,-2 0 0,0-1 0,18-32 0,4-5 0,119-171 0,-138 207 0,-1 1 0,2 0 0,1 2 0,33-24 0,-14 11 0,20-17 0,-12 12 0,-2-2 0,-2-2 0,61-70 0,170-218 0,-128 164 0,-40 40 0,51-54 0,-26 61 0,20-20 0,-129 115 0,37-27 0,-35 29 0,37-36 0,-16 9 0,-24 25 0,0 0 0,-2-1 0,22-33 0,-9 10 0,2 2 0,44-45 0,-9 11 0,286-286 0,-168 155 0,-26 1 0,-64 79 0,-9 8 0,-47 65 0,54-95 0,-9 11 0,-20 23 0,-5 6 0,-36 69 0,31-71 0,-39 73 0,3 0 0,36-56 0,0 20 0,61-91 0,72-115 0,-69 95 0,40-59 0,-110 167 0,-4-2 0,37-87 0,-70 143 0,2 0 0,1 1 0,28-31 0,-5 5 0,221-279 0,-235 293 0,26-46 0,-34 52 0,1 1 0,1 1 0,33-38 0,-44 56 17,-1-1 0,1 1 0,-2-2 0,9-14 0,4-8-1467,-10 19-5376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4:53.12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3624 24575,'19'0'0,"0"-1"0,0 0 0,0-1 0,20-5 0,-34 5 0,1 0 0,-1 1 0,1-2 0,-1 1 0,0-1 0,0 1 0,0-1 0,0-1 0,0 1 0,0-1 0,-1 0 0,0 0 0,0 0 0,0-1 0,0 1 0,-1-1 0,5-7 0,0-5 0,0 0 0,-1-1 0,-1 0 0,0 0 0,-2 0 0,0 0 0,2-29 0,4-23 0,-5 43 0,3-51 0,-6 58 0,1 0 0,1 1 0,1 0 0,1 0 0,0 0 0,2 0 0,14-26 0,5-15 0,-6 10 0,-2-1 0,-3-1 0,18-93 0,-18 50 0,29-94 0,-33 149 0,16-72 0,14-53 0,-13 62 0,-6 22 0,5 2 0,67-139 0,-84 195 0,69-152 0,-66 142 0,2 1 0,1 1 0,2 0 0,37-47 0,106-98 0,-128 139 0,50-70 0,-57 68 0,2 3 0,41-41 0,-16 11 0,-5 5 0,-24 34 0,-2-1 0,21-35 0,-24 34 0,0 1 0,39-40 0,-49 58 0,23-21 0,-1-2 0,-1-1 0,37-55 0,-56 70-120,60-86-1125,-60 91-5581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4:56.2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1 201 24575,'37'1'0,"1"-2"0,0-1 0,-1-2 0,63-15 0,-48 3 0,-1-2 0,0-2 0,-2-3 0,88-54 0,-133 75 0,0-1 0,0 1 0,0-1 0,0 1 0,1 0 0,-1 1 0,1-1 0,-1 1 0,1 0 0,8-2 0,-11 3 0,-1 1 0,0-1 0,0 0 0,0 0 0,0 0 0,0 1 0,0-1 0,0 1 0,0-1 0,0 1 0,0-1 0,0 1 0,0-1 0,0 1 0,0 0 0,0-1 0,-1 1 0,1 0 0,1 1 0,-1 1 0,1-1 0,-1 1 0,0 0 0,0-1 0,0 1 0,0 0 0,-1-1 0,1 1 0,-1 0 0,0 5 0,1 12 0,-2-1 0,0 1 0,-2 0 0,0-1 0,-6 21 0,-36 99 0,25-83 0,-50 162-1365,55-165-5461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4:58.6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0 445 24575,'2'-4'0,"1"0"0,-1 0 0,1 0 0,-1 1 0,1-1 0,0 1 0,7-6 0,-2-1 0,26-24 0,62-51 0,9-8 0,-54 49 0,-40 37 0,-1-1 0,0 0 0,-1-1 0,0 0 0,-1-1 0,13-17 0,17-36 0,-38 63 0,0 0 0,0 0 0,0 0 0,0 0 0,0 0 0,0 0 0,0 0 0,-1 0 0,1 0 0,0 0 0,0 0 0,0 0 0,0 0 0,0 0 0,0 0 0,0 0 0,0 0 0,0 0 0,-1 0 0,1 0 0,0 0 0,0 0 0,0 0 0,0 0 0,0 0 0,0 0 0,0 0 0,0 0 0,0 0 0,0-1 0,-1 1 0,1 0 0,0 0 0,0 0 0,0 0 0,0 0 0,0 0 0,0 0 0,0 0 0,0 0 0,0 0 0,0-1 0,0 1 0,0 0 0,0 0 0,0 0 0,-16 13 0,-18 18 0,29-25 0,0 1 0,0-1 0,1 1 0,0 0 0,1 1 0,-1-1 0,1 0 0,1 1 0,-1 0 0,1-1 0,1 1 0,-1 0 0,1 0 0,1 0 0,0 0 0,0 0 0,0 0 0,2 9 0,4 17 0,1 0 0,23 64 0,-13-45 0,10 34-60,34 139-1245,-56-194-5521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5:09.96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10082 24575,'2'-4'0,"0"0"0,0-1 0,0 1 0,1 0 0,0 0 0,0 0 0,0 1 0,0-1 0,1 1 0,5-5 0,7-8 0,211-247 0,-68 81 0,-43 54 0,91-88 0,-156 167 0,50-62 0,-59 63 0,44-54 0,-26 30 0,76-70 0,-122 128 0,-1-1 0,-1-1 0,0 0 0,13-24 0,18-26 0,3 8 0,106-151 0,-116 160 0,10-18 0,-37 51 0,1 0 0,23-26 0,15-24 0,3-26 0,54-92 0,-85 152 0,-3-1 0,0 0 0,17-56 0,22-109 0,-46 159 0,18-56 0,-13 51 0,13-76 0,-18 70 0,2 0 0,25-63 0,-20 67 0,-2-1 0,14-85 0,0-5 0,-5 27 0,-15 62 0,-3 17 0,-1 0 0,1-35 0,-4 38 0,9-44 0,1-27 0,-10 68 0,1 0 0,2 0 0,1 1 0,2-1 0,21-55 0,-11 43 0,2 1 0,2 1 0,36-51 0,-6 25 0,110-110 0,-109 123 0,110-145 0,-47 54 0,-3 31 0,-8 11 0,-80 77 0,45-35 0,-48 43 0,0-1 0,-1-1 0,31-37 0,116-201 0,-136 204 0,-11 21 0,-2-1 0,-2-1 0,19-48 0,-21 40 0,23-42 0,4-12 0,72-203 0,-49 92 0,-6 17 0,-34 109 0,-3-2 0,14-119 0,-34 190 0,0-1 0,32-237 0,-23 166 0,-5 44 0,1-57 0,5-62 0,1-2 0,-14-1533 0,0 1676 42,-1 0 1,-7-32-1,-2-8-1534,9 37-5334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5:18.4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7960 24575,'0'-1006'0,"2"965"0,9-52 0,-5 51 0,1-46 0,-4 31 0,3 1 0,16-67 0,-2 7 0,-8 4 0,-8 59 0,13-59 0,0 52 0,-11 45 0,-2 0 0,0-1 0,0 0 0,1-31 0,-1-9 0,17-85 0,3-39 0,-11 78 0,-8 67 0,3-44 0,-7 39 0,3 1 0,1-1 0,2 1 0,2 0 0,19-54 0,-6 14 0,-16 54 0,0 1 0,13-30 0,39-89 0,19-44 0,-46 116 0,21-76 0,14-31 0,-8 55 0,-27 63 0,28-82 0,-45 107 0,35-64 0,-19 41 0,10-11 0,4 1 0,97-116 0,-94 125 0,-14 16 0,1 2 0,3 1 0,1 2 0,57-44 0,-67 59 0,-2-1 0,-1-1 0,27-33 0,-5 5 0,93-77 0,-104 99 0,29-24 0,62-57 0,-84 68 0,1-2 0,93-76 0,-32 31 0,-4 2 0,24-22 0,-2 2 0,67-58 0,-5 4 0,-125 112 0,58-62 0,52-44 0,-135 127 0,32-36 0,-42 40 0,2 1 0,48-36 0,178-141 0,-183 143 0,245-227 0,-287 259 0,1 2 0,40-26 0,-37 28 0,-2 0 0,36-36 0,99-124 0,-139 154-1365,-13 18-5461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5:20.86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1 204 24575,'118'-132'0,"-95"103"0,-21 24 0,0 1 0,1 0 0,0 1 0,0-1 0,0 0 0,0 1 0,1 0 0,-1-1 0,1 1 0,5-3 0,-7 6 0,-1 0 0,1 0 0,-1 0 0,1 0 0,-1 1 0,1-1 0,-1 0 0,1 1 0,-1-1 0,1 1 0,-1 0 0,1-1 0,-1 1 0,0 0 0,1 0 0,-1 0 0,0 0 0,0 0 0,0 0 0,0 0 0,0 0 0,0 0 0,0 0 0,1 3 0,25 34 0,-25-34 0,30 47 0,-3 2 0,-2 1 0,30 85 0,-53-120-186,-1-1 0,0 1 0,-1 0 0,-1-1 0,-2 30 0,1-44-63,-1 18-6577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5:23.42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1 506 24575,'5'-2'0,"1"0"0,-1 0 0,1-1 0,-1 0 0,0 0 0,0-1 0,0 1 0,-1-1 0,8-7 0,7-6 0,7 2 0,0 1 0,1 2 0,0 0 0,39-10 0,28-13 0,-44 15 0,-28 12 0,0-1 0,-1-1 0,34-22 0,41-24 0,-64 40 0,46-33 0,-26 11 0,114-62 0,-166 99 0,1 1 0,0-1 0,0 1 0,0 0 0,0-1 0,0 1 0,0 0 0,0 0 0,0 0 0,1-1 0,-1 1 0,0 0 0,0 1 0,0-1 0,0 0 0,0 0 0,0 0 0,0 1 0,0-1 0,0 0 0,0 1 0,0-1 0,0 1 0,0-1 0,-1 1 0,1-1 0,0 1 0,0 0 0,0 0 0,-1-1 0,1 1 0,0 0 0,-1 0 0,1 0 0,-1 0 0,1-1 0,-1 1 0,1 0 0,-1 0 0,1 0 0,-1 0 0,0 0 0,0 0 0,0 0 0,1 0 0,-1 1 0,0-1 0,0 0 0,-1 1 0,4 64 0,-4-57 0,1 160 0,-4 69 0,-8-135 0,7-63 0,-2 50 0,8 144-1365,-1-209-5461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5:34.15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9762 24477,'9463'-9762'0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5:54.4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1753 1 24575,'-6'2'0,"1"0"0,0 0 0,0 1 0,0-1 0,0 1 0,0 1 0,1-1 0,-1 1 0,1-1 0,0 1 0,0 0 0,1 1 0,-4 4 0,-5 4 0,-31 30 0,-64 70 0,-46 89 0,44-57 0,72-92 0,-62 68 0,17-27 0,-26 25 0,53-65 0,-158 140 0,-34 11 0,93-84 0,-101 102-1365,244-214-5461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8:29.16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26 2016 24575,'1'-89'0,"-3"-96"0,-10 108 0,8 55 0,0-1 0,-1-30 0,6-497 0,1 521 0,1-1 0,8-34 0,-2 15 0,18-101 0,-22 117 0,17-56 0,-2 12 0,34-152 0,-43 191 0,2 1 0,2 0 0,36-66 0,-49 100 0,0-1 0,0 1 0,1-1 0,-1 1 0,1 0 0,0 0 0,0 0 0,0 0 0,0 1 0,0-1 0,0 1 0,1 0 0,0 0 0,-1 0 0,1 0 0,0 0 0,0 1 0,0 0 0,0 0 0,0 0 0,0 0 0,6 0 0,-2 2 0,-1 0 0,0 0 0,0 0 0,1 1 0,-1 0 0,-1 1 0,1 0 0,0 0 0,0 0 0,-1 1 0,12 8 0,-2-1 0,0 1 0,-1 1 0,0 1 0,-1 0 0,-1 0 0,0 2 0,-1 0 0,0 0 0,10 22 0,23 39 0,-23-42 0,-1 1 0,-3 0 0,23 62 0,-20-19 0,-14-48 0,1-1 0,2 0 0,23 50 0,-16-41 0,-1 0 0,-2 1 0,13 64 0,6 15 0,-25-86 0,0 0 0,3 51 0,8 38 0,-9-82 0,-4-10 0,2 0 0,1 0 0,1-1 0,23 46 0,-14-38 0,23 69 0,-28-68 0,1-1 0,19 35 0,71 115 0,-89-152 0,-1 0 0,-2 0 0,13 50 0,8 26 0,-20-73 0,-1 1 0,-2 1 0,-2 0 0,-1 1 0,-3-1 0,1 52 0,-6-79 0,1-1 0,0 1 0,1-1 0,0 1 0,0-1 0,2 0 0,-1 0 0,7 14 0,-9-26 0,-1 0 0,0 1 0,0-1 0,0 0 0,0 1 0,0-1 0,0 0 0,1 1 0,-1-1 0,0 0 0,0 0 0,0 1 0,1-1 0,-1 0 0,0 0 0,1 1 0,-1-1 0,0 0 0,0 0 0,1 0 0,-1 0 0,0 1 0,1-1 0,-1 0 0,0 0 0,1 0 0,-1 0 0,0 0 0,1 0 0,-1 0 0,0 0 0,1 0 0,-1 0 0,0 0 0,1 0 0,-1 0 0,9-13 0,4-29 0,-10 34 0,27-144 0,-19 101 0,-2 0 0,-2 0 0,0-86 0,-5 108 0,1 0 0,1 0 0,2 0 0,1 0 0,15-39 0,-16 140 0,-8-28 0,-13 62 0,5-37 0,5-47 0,0 1 0,-2-1 0,-1 0 0,-1-1 0,0 0 0,-2 0 0,-16 24 0,4-4 0,11-18 0,10-17 0,-1 0 0,0 0 0,0 0 0,-1-1 0,1 0 0,-1 1 0,-8 7 0,10-12 0,1 0 0,-1 0 0,0 0 0,0 0 0,-1 0 0,1 0 0,0-1 0,0 1 0,0-1 0,0 1 0,-1-1 0,1 0 0,0 0 0,0 0 0,-1 0 0,1 0 0,0-1 0,0 1 0,-1-1 0,1 1 0,0-1 0,0 0 0,0 0 0,0 0 0,0 0 0,0 0 0,-3-2 0,-7-5 0,0 0 0,0-1 0,1 0 0,0-1 0,1 0 0,0-1 0,0 0 0,1 0 0,1-1 0,0-1 0,0 1 0,1-1 0,1 0 0,0-1 0,1 0 0,-4-15 0,-4-6 0,-1 0 0,-21-35 0,0 0 0,16 32-1365,11 23-5461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6:01.71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1 244 24575,'15'-1'0,"1"0"0,-1-2 0,18-4 0,37-5 0,-28 7 0,1-3 0,-1-1 0,-1-2 0,41-17 0,-57 20 0,-1-2 0,0 0 0,0-1 0,-1-2 0,-1 0 0,0-1 0,-1-2 0,35-31 0,-56 46 0,1 0 0,0-1 0,0 1 0,0 0 0,0 0 0,0 0 0,0 0 0,0 1 0,0-1 0,0 0 0,0 0 0,0 1 0,0-1 0,1 0 0,-1 1 0,0-1 0,1 1 0,-1 0 0,0-1 0,1 1 0,-1 0 0,0 0 0,1 0 0,-1 0 0,0 0 0,1 0 0,0 1 0,0 0 0,0 1 0,0 0 0,-1 0 0,0 1 0,1-1 0,-1 0 0,0 0 0,0 1 0,0-1 0,0 1 0,0-1 0,-1 1 0,1-1 0,0 5 0,5 38 0,-2 1 0,-2-1 0,-5 70 0,0-15 0,3-73-1365,0-4-5461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6:05.2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24575,'15'1'0,"0"0"0,1 2 0,-1-1 0,0 2 0,0 0 0,-1 1 0,26 12 0,99 60 0,-69-35 0,-46-25 0,-1 0 0,-1 2 0,-1 0 0,-1 2 0,0 0 0,23 34 0,18 17 0,-49-58-110,17 17-518,45 64 1,-65-80-6199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6:06.40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5:49.5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7435 24575,'1'-5'0,"1"0"0,1 1 0,-1-1 0,1 1 0,0 0 0,0 0 0,0 0 0,0 0 0,1 0 0,0 1 0,-1 0 0,1-1 0,8-3 0,-6 2 0,208-188 0,-89 48 0,-44 67 0,-38 39 0,-2-4 0,23-19 0,124-114 0,-133 122 0,18-22 0,-30 31 0,68-57 0,-100 93 0,193-158 0,-156 123 0,-2-2 0,43-55 0,-57 65 0,2 2 0,1 1 0,61-44 0,29-27 0,-58 49 0,-51 44 0,0-1 0,-1 0 0,-1-1 0,0-1 0,-1 0 0,18-25 0,-16 18 0,0 2 0,1 0 0,1 0 0,34-27 0,21-23 0,263-278 0,-290 302 0,229-218 0,-254 243 0,0-1 0,22-31 0,21-23 0,88-106 0,-31 34 0,-16 13 0,9-7 0,-10 48 0,-18 18 0,139-153 0,107-113 0,-309 316 0,-1-1 0,-1-1 0,-1 0 0,20-43 0,-17 32 0,46-64 0,92-85 0,-76 103 0,-56 58 0,46-54 0,-56 58 0,1 1 0,25-20 0,30-33 0,10-20 0,123-107 0,-173 170 0,0-4 0,-1-2 0,39-58 0,6-6 0,150-158 0,60-44 0,-221 230 0,59-82 0,-41 49 0,19-25 0,126-142 0,-186 230 0,56-64 0,-47 46 0,-34 41 0,-1 0 0,-2-1 0,24-38 0,19-34-1365,-49 82-5461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5:51.1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24575,'4'1'0,"0"1"0,1 0 0,-1 0 0,-1 0 0,1 0 0,0 1 0,-1-1 0,1 1 0,-1 0 0,0 0 0,1 0 0,3 7 0,10 6 0,144 115 0,-74-76 0,-65-43 0,-1 0 0,-1 2 0,33 29 0,152 138-1365,-189-169-5461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6:26.91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24575,'18'16'0,"0"-1"0,2-1 0,-1 0 0,30 14 0,-9-5 0,-20-9 0,-1 0 0,-1 2 0,0 0 0,22 27 0,-22-23 0,1 0 0,1-2 0,23 17 0,-29-25 0,-1 1 0,0 0 0,0 0 0,-1 2 0,-1-1 0,19 28 0,-21-30 0,-1 0 0,2-1 0,-1 0 0,1-1 0,14 9 0,26 23 0,-11 2 0,57 83 0,-45-57 0,-23-30 0,1-2 0,2-1 0,1-1 0,54 43 0,-60-58 0,196 140 0,-202-145 0,-1 2 0,0 0 0,24 29 0,-27-28 0,0 0 0,1-1 0,1-1 0,23 15 0,-11-10 0,0 3 0,38 36 0,-45-38 0,0-1 0,1 0 0,1-2 0,32 18 0,-36-26 0,0 2 0,-1 1 0,0 0 0,-1 1 0,25 25 0,11 9 0,2-3 0,2-2 0,96 52 0,-70-45 0,-2 5 0,133 113 0,-145-112 0,-46-38 0,38 36 0,-37-31 0,2-1 0,0-2 0,49 29 0,-18-13 0,21 12 0,54 38 0,-59-34 0,44 35 0,-91-64 0,-9-8 0,-1 1 0,0 0 0,-1 2 0,17 21 0,13 19 0,-33-42 0,-1 0 0,0 0 0,-2 2 0,12 19 0,-17-26 1,1 0 1,0 0-1,15 16 0,-3-5-1371,-9-8-5456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6:28.83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533 0 24575,'43'44'0,"-2"2"0,-2 1 0,40 65 0,-62-85 0,5 5 0,32 64 0,-48-84 0,-1 0 0,-1 1 0,0-1 0,-1 1 0,0 0 0,-1 0 0,-1 0 0,0 1 0,-1 16 0,0-27 0,-1 0 0,1 1 0,-1-1 0,0 0 0,0 1 0,0-1 0,0 0 0,-1 0 0,1 0 0,-1 0 0,0 0 0,0 0 0,0-1 0,0 1 0,0-1 0,-1 1 0,1-1 0,-1 0 0,1 0 0,-1 0 0,0 0 0,0 0 0,0-1 0,0 1 0,0-1 0,-1 0 0,1 0 0,0 0 0,0 0 0,-6 0 0,-11 2 0,-1-1 0,1-1 0,0-1 0,-22-2 0,11 0 0,-4 4 0,0 1 0,-58 12 0,24-3 0,-284 30-1365,306-40-5461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6:37.99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1976 24575,'0'-4'0,"1"0"0,-1 0 0,1 0 0,0 0 0,1 0 0,-1 0 0,1 1 0,-1-1 0,1 0 0,0 1 0,1-1 0,-1 1 0,1 0 0,-1 0 0,5-4 0,52-43 0,-31 29 0,328-326 0,-314 295 0,-29 35 0,1 0 0,28-26 0,204-188 0,-136 124 0,-40 34 0,62-84 0,-31 34 0,-7 0 0,-66 83 0,1 1 0,54-54 0,73-79 0,-111 119 0,77-91-1365,-113 132-5461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6:40.04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1965 24575,'14'-1'0,"0"0"0,-1-1 0,1-1 0,-1 0 0,0-1 0,0 0 0,0-1 0,-1-1 0,1 0 0,21-14 0,8-9 0,60-55 0,-59 46 0,4-7 0,-1-3 0,-3-1 0,47-70 0,-41 53 0,11-14 0,126-151 0,7 50 0,66-55 0,-134 130 0,-83 73 0,-2-1 0,-2-1 0,66-80 0,-6-12 14,70-102-1393,-153 205-5447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6:41.10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24575,'1'13'0,"1"0"0,0 0 0,1 0 0,0 0 0,1 0 0,0-1 0,1 0 0,0 0 0,1 0 0,8 12 0,9 11 0,48 58 0,-45-66 0,2-1 0,0-1 0,41 28 0,-31-25 0,44 42 0,-47-39-170,2-1-1,1-2 0,1-1 1,1-3-1,1-1 0,1-2 1,76 27-1,-96-41-6655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8:34.3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24495,'449'2565'0,"-375"-2811"0,-148 492 0,-79-453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6:45.82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24469,'4483'3461'0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6:53.1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24503,'9861'7843'0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6:56.56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543 0 24575,'1'9'0,"1"0"0,1-1 0,-1 1 0,1-1 0,1 0 0,0 0 0,0 0 0,0 0 0,9 11 0,-2-2 0,4 8 0,7 9 0,-2 1 0,-2 1 0,22 59 0,-36-79 0,-1 0 0,2 30 0,2 13 0,-6-55 0,0 0 0,-1 0 0,1 0 0,-1 1 0,0-1 0,0 0 0,0 0 0,0 0 0,-1 0 0,-1 5 0,1-7 0,0 0 0,0-1 0,0 1 0,0 0 0,0-1 0,0 1 0,0-1 0,-1 0 0,1 1 0,-1-1 0,1 0 0,-1 0 0,0 0 0,1 0 0,-1 0 0,0 0 0,0 0 0,1 0 0,-1-1 0,0 1 0,0-1 0,0 0 0,0 1 0,-3-1 0,-53 4 0,-1-2 0,-61-6 0,-5 0 0,-166 4-1365,258 0-5461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7:01.55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4035 24504,'2939'-4035'0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7:03.62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632 1 24575,'-19'2'0,"-1"1"0,1 1 0,0 0 0,0 2 0,0 0 0,1 1 0,0 1 0,-19 11 0,-39 16 0,-19 0-67,-162 70-1231,242-97-5528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7:04.14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7:05.07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78 1 24575,'0'4'0,"0"6"0,0 9 0,0 11 0,0 3 0,-5 14 0,0 12 0,-5 12 0,0 11 0,2 13 0,-3 3 0,1-7 0,2-10 0,3-10 0,2-14 0,1-12 0,1-13-8191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7:12.48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12102 24446,'8716'-12102'0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7:18.36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0 143 24575,'47'0'0,"0"-1"0,0-3 0,-1-2 0,63-16 0,-90 18 0,-1-1 0,1 0 0,-1-2 0,0 0 0,-1-2 0,0 1 0,0-2 0,-1 0 0,20-16 0,-35 24 0,0 0 0,1 1 0,-1 0 0,1-1 0,-1 1 0,1 0 0,-1-1 0,1 1 0,0 0 0,0 0 0,0 1 0,0-1 0,0 0 0,-1 1 0,1-1 0,5 0 0,-7 2 0,1-1 0,-1 1 0,1-1 0,-1 1 0,1-1 0,-1 1 0,1 0 0,-1-1 0,1 1 0,-1 0 0,0 0 0,1-1 0,-1 1 0,0 0 0,1 0 0,-1 0 0,0-1 0,0 1 0,0 0 0,0 0 0,0 0 0,0-1 0,0 1 0,0 0 0,0 0 0,-1 0 0,1 1 0,-4 17 0,0 0 0,-11 25 0,11-30 0,-19 69 0,3 1 0,4 2 0,-5 94 0,11-117-1365,4-38-5461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7:31.64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5163 3115 24575,'-1'-36'0,"-1"0"0,-2 1 0,-18-70 0,16 82 0,-1 1 0,-1-1 0,-2 1 0,0 1 0,-1 0 0,-28-39 0,27 47 0,0 1 0,-1 0 0,0 1 0,-1 0 0,0 1 0,-21-11 0,17 10 0,0 0 0,0-2 0,-26-24 0,-120-149 0,140 152 0,2 0 0,-35-74 0,-22-83 0,58 138 0,-114-232 0,103 224 0,4-1 0,-26-81 0,-20-47 0,43 121 0,20 43 0,-1-1 0,-1 2 0,0 0 0,-3 0 0,0 1 0,-31-35 0,2 7 0,36 40 0,0 0 0,-1 1 0,-1 0 0,0 1 0,-13-10 0,-208-165 0,83 61 0,-245-229 0,383 345 0,0 0 0,0 0 0,-1 2 0,0-1 0,0 2 0,0-1 0,-15-3 0,-28-13 0,39 13 0,0 1 0,-1 1 0,0 1 0,0 1 0,-1 0 0,1 1 0,-1 1 0,0 0 0,-31 1 0,-925 3 0,945 1 0,-1 2 0,1 0 0,-47 14 0,-34 6 0,74-17 0,1 1 0,0 2 0,1 2 0,-41 20 0,67-29 0,-85 32 0,51-20 0,-68 34 0,-122 74 0,63-13 0,53-32 0,59-38 0,36-25 0,2 1 0,-1 0 0,2 2 0,1 0 0,0 1 0,1 1 0,-17 28 0,-5 16 0,-32 80 0,39-79 0,0-3 0,12-28 0,3 1 0,-15 43 0,22-49 0,1 1 0,-8 59 0,15-81 0,0 0 0,1 1 0,0-1 0,0 0 0,1 1 0,0-1 0,1 0 0,-1 0 0,1 0 0,1 0 0,0 0 0,0 0 0,1-1 0,-1 0 0,2 1 0,4 6 0,-1-7 0,0 0 0,0 0 0,0-1 0,1 0 0,14 8 0,19 12 0,267 236 0,-268-212 0,-34-40 0,0-1 0,0 1 0,1-2 0,0 1 0,18 13 0,-7-6 0,-1 0 0,-1 1 0,-1 1 0,0 1 0,16 24 0,24 29 0,1-4 0,-34-39 0,2 0 0,1-1 0,56 46 0,-71-65 0,-1 0 0,0 1 0,-1 0 0,10 13 0,-12-14 0,0 0 0,0-1 0,0 0 0,1 0 0,1-1 0,-1 0 0,17 11 0,23 6 0,-1 2 0,-1 2 0,-1 3 0,-2 1 0,71 69 0,-72-60 0,62 47 0,19 18 0,107 105 0,-75-90 0,-15-24 0,-32-24 0,75 79 0,-164-136 0,12 8 0,1-1 0,59 31 0,17 11 0,-91-52 0,-1 1 0,28 32 0,0-1 0,-37-39 0,0 0 0,0-1 0,1 0 0,0 0 0,0-1 0,0 0 0,0 0 0,1-1 0,-1 0 0,11 2 0,-9-2 0,3 3 0,-1 0 0,1 1 0,-1 1 0,0 0 0,-1 1 0,0 0 0,0 0 0,-1 1 0,0 1 0,11 16 0,41 37 0,147 125-1365,-198-178-5461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8:36.67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7:33.04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655 1 24575,'-9'1'0,"0"1"0,0 0 0,1 1 0,-1 0 0,0 1 0,1 0 0,0 0 0,0 1 0,0 0 0,0 0 0,-7 8 0,-25 13 0,-15 5 0,1 2 0,2 3 0,-90 80 0,-45 49-1365,170-148-5461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7:34.32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 1 24575,'-1'0'0,"0"1"0,0-1 0,0 1 0,0-1 0,0 1 0,0-1 0,0 1 0,0 0 0,0-1 0,0 1 0,0 0 0,0 0 0,1 0 0,-1 0 0,0 0 0,1 0 0,-1 0 0,0 0 0,1 0 0,-1 0 0,1 0 0,0 0 0,-1 0 0,1 0 0,0 1 0,0-1 0,-1 2 0,-3 38 0,3-36 0,-1 45 0,2 0 0,2 0 0,2 0 0,3 0 0,23 89 0,19 33 0,-44-152-1365,-1-2-5461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7:42.75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3192.3606"/>
      <inkml:brushProperty name="anchorY" value="2778.21826"/>
      <inkml:brushProperty name="scaleFactor" value="0.5"/>
    </inkml:brush>
  </inkml:definitions>
  <inkml:trace contextRef="#ctx0" brushRef="#br0">2194 898 24575,'0'0'0,"0"-5"0,-5-5 0,0-6 0,-5-3 0,-5-3 0,-3-3 0,2 0 0,-3-1 0,-1 0 0,4 0 0,-1-4 0,-2-1 0,4-4 0,-7 1 0,4-9 0,-2 1 0,4 3 0,-1-1 0,-1 3 0,-2 3 0,-1 2 0,3 4 0,-1 6 0,4 2 0,0 5 0,2 1 0,0 2 0,2-1 0,-3 3 0,3-3 0,-2 2 0,-8-2 0,-7-3 0,-4 2 0,0-1 0,0-3 0,2 2 0,2 5 0,1 2 0,1 4 0,1-2 0,0 1 0,0 1 0,-4 1 0,-6 2 0,0 1 0,-4 0 0,-3 1 0,2 0 0,-2 1 0,3-1 0,4 0 0,3 0 0,2 0 0,3 1 0,2-1 0,0 0 0,6 4 0,-5 7 0,-5-1 0,3 4 0,1-2 0,0-2 0,0 2 0,1 3 0,-6 2 0,-4 4 0,-1 1 0,-4 2 0,2 1 0,2-4 0,3-1 0,2 0 0,3-3 0,6 0 0,1 1 0,5 2 0,0-4 0,-6 7 0,-2 6 0,-3 6 0,0 2 0,-1 3 0,-4-1 0,4-3 0,7 1 0,0-7 0,6-2 0,0-3 0,3-2 0,3 1 0,-2-1 0,2 1 0,-4 0 0,3 0 0,1 6 0,3 0 0,1 0 0,2-1 0,1-1 0,1-1 0,1-1 0,-1-1 0,-5 0 0,1 5 0,-1 0 0,0 5 0,2 4 0,2-1 0,-1 3 0,2-3 0,0 2 0,0-2 0,0-4 0,0-3 0,1-2 0,-1-2 0,0-2 0,0 0 0,0-1 0,0 5 0,0 6 0,0 0 0,0-1 0,5 7 0,0 4 0,5 3 0,0 7 0,3 6 0,8 6 0,-1-2 0,1 3 0,2-8 0,-4-4 0,0-3 0,-5-8 0,2-1 0,1-10 0,-3-5 0,1-4 0,-2-1 0,1-1 0,-2-1 0,7 7 0,-3-1 0,8 2 0,-4-2 0,2 0 0,0-6 0,-4-1 0,1-6 0,-5 6 0,1-4 0,-3 1 0,6-3 0,-2 1 0,3-3 0,-4 1 0,1-3 0,2 3 0,2-3 0,-4 2 0,2-2 0,1-2 0,-3 2 0,1-3 0,1-1 0,-3 3 0,2-2 0,6 4 0,7 2 0,2 0 0,0 1 0,4-2 0,-1-3 0,-6 2 0,-3-2 0,-3-3 0,0 3 0,0-2 0,5 8 0,6-1 0,5-2 0,5-3 0,-2-3 0,2-3 0,-4-2 0,-3-2 0,-4 0 0,-4-1 0,-2 1 0,-2 4 0,5 1 0,-1 0 0,0-1 0,5-1 0,-2-1 0,5-1 0,3 0 0,-1-1 0,2-1 0,2 1 0,-3-5 0,-3 0 0,-3-6 0,-4 2 0,2-4 0,9-9 0,-1 3 0,4-8 0,-3 4 0,-4 0 0,-3 0 0,-4 4 0,-8 1 0,-1 4 0,-6-1 0,-5-2 0,1 3 0,-3-1 0,3-8 0,3-2 0,-2-7 0,3 0 0,3-5 0,-3-5 0,2 8 0,-4-3 0,-3-2 0,2-2 0,-3-4 0,-2 4 0,3-2 0,-2 3 0,-2 4 0,-1-1 0,-2 3 0,-2 2 0,0-2 0,4-4 0,0-3 0,0 1 0,-1-2 0,-2 3 0,0 4 0,-1 3 0,-1 2 0,1 3 0,-2 2 0,1-5 0,0 1 0,0-5 0,0-5 0,0-4 0,0-3 0,-1 3 0,1-1 0,0-2 0,1 5 0,-1 3 0,0 5 0,0 3 0,0 3 0,0 1 0,0 2 0,0-5 0,0 0 0,-6-1 0,1 2 0,0 0 0,1 2 0,-4-10 0,-4 0 0,0 1 0,3 2 0,-4 2 0,3 2 0,3 3 0,-4 0 0,3 1 0,-4 6 0,2-1 0,-3 1 0,-3 3 0,-3 0 0,-2-2 0,-2 4 0,-6-8 0,-2-1 0,1 3 0,5 0 0,2 3 0,1 6 0,4-2 0,1 4 0,4 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9T17:27:56.3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1313 1,'-38'0,"0"2,-73 13,94-11,0 0,1 1,-1 1,1 1,1 0,-1 1,2 0,-28 21,2 1,-1-2,-2-2,-47 21,-53 33,111-56,2 1,1 1,-47 56,41-43,8-12,-1-2,-37 27,49-38,0 1,2 1,-23 29,0 1,-13 6,32-35,0 1,1 1,2 1,-16 25,23-32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9T17:28:02.41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1437 2,'-88'-1,"-96"3,162 1,1 2,1 0,-1 1,1 1,-25 13,-23 7,14-9,-118 45,35-12,104-41,1 1,0 2,0 1,1 1,1 2,-54 39,38-13,2 1,-68 90,96-110,0 1,2 0,1 1,-10 28,4-10,12-28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9T17:28:14.214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1658 1,'-336'13,"-5"0,323-12,-1 0,1 2,-1 0,1 0,0 2,-23 9,-99 51,65-27,-126 77,107-57,77-49,-1 2,2 1,0 0,0 1,1 0,1 1,0 1,1 0,0 1,1 1,-15 28,-27 88,40-93,-38 75,43-100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9T17:28:17.183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1047,'2'-5,"-1"0,1 0,0 1,1-1,-1 1,1 0,0 0,0 0,4-4,0-1,53-77,-17 25,64-73,-31 56,3 2,4 4,2 4,4 3,159-87,-154 99,33-17,-88 55,1 1,71-14,-72 19,3 2,-23 6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9T17:28:24.327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1615 1,'-117'5,"-153"27,118-11,112-16,-61 15,86-16,0 2,0-1,0 2,0 0,1 1,-24 18,-265 185,303-210,-330 271,325-267,0 0,0 1,0-1,1 1,-1 0,1 0,1 0,-1 1,1-1,0 1,1 0,0 0,0 0,0 0,1 0,-1 9,0 4,-1 0,0 0,-2-1,-1 1,0-1,-1 0,-1-1,-1 0,0 0,-1-1,-22 28,14-26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31:37.84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8:36.93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8:41.0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24392,'10458'0'0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8:48.44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24575,'2'4'0,"0"1"0,0 0 0,1-1 0,0 1 0,-1-1 0,1 0 0,1 0 0,-1 0 0,1 0 0,-1 0 0,1-1 0,4 3 0,3 5 0,20 17 0,0-2 0,2-1 0,40 23 0,19 14 0,-91-62 0,0 1 0,1 0 0,-1 0 0,0 0 0,1 0 0,-1 0 0,0 0 0,0 0 0,0 0 0,0 1 0,0-1 0,0 0 0,0 0 0,0 1 0,-1-1 0,1 1 0,0-1 0,-1 1 0,0-1 0,1 1 0,-1-1 0,0 1 0,1 0 0,-1-1 0,0 1 0,0-1 0,0 1 0,-1-1 0,1 1 0,0 0 0,0-1 0,-1 1 0,1-1 0,-1 1 0,0-1 0,1 1 0,-1-1 0,0 0 0,0 1 0,0-1 0,0 0 0,-2 2 0,-6 6 0,0 0 0,-1-1 0,0-1 0,-20 12 0,-8 6 0,-49 62-1365,75-78-5461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9T17:05:57.7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1 176,'5'-2,"0"0,1 0,-1-1,-1 0,1 0,0 0,-1 0,1-1,3-4,6-4,3 1,-1 1,2 1,-1 0,1 1,1 1,-1 1,1 0,37-5,41-13,-66 15,0 1,36-4,-57 11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9:01.9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6241 24575,'6'4'0,"1"0"0,-1 0 0,1-1 0,0 0 0,0 0 0,0-1 0,0 1 0,9 0 0,16 7 0,-2-1 0,1 0 0,0-2 0,1-1 0,59 3 0,135-10 0,-94-3 0,-20 6 0,116-4 0,-205-1 0,0-2 0,-1 0 0,0-1 0,0-1 0,35-17 0,-35 14 0,0 1 0,1 1 0,0 1 0,0 1 0,26-3 0,18-1 0,112-31 0,-101 21 0,71-10 0,-129 26 0,0-1 0,36-15 0,-2 1 0,76-28 0,14-4 0,-105 41 0,-4 2 0,0-2 0,44-19 0,-61 22 0,-1 2 0,1 0 0,0 1 0,1 1 0,21-2 0,15-2 0,145-17 0,12-16 0,-170 32 0,19-4 0,0-3 0,76-28 0,-57 13 0,-44 18 0,-1-2 0,-1-1 0,-1-1 0,42-28 0,-34 18 0,1 3 0,2 1 0,55-19 0,-45 19 0,-25 12 0,2 1 0,-1 2 0,1 1 0,43-3 0,-35 5 0,83-4 0,-88 8 0,-1-2 0,0-1 0,0-1 0,36-11 0,209-81 0,-258 88 0,165-47 0,-71 24 0,-49 8 0,-39 13 0,-1 2 0,32-7 0,94-20 0,31-5 0,16-6 0,118-9 0,-289 49 0,0-1 0,0-1 0,44-20 0,-38 14 0,50-14 0,-28 11 0,-1-3 0,-1-3 0,85-48 0,31-15 0,-129 71 0,72-17 0,-6 2 0,-51 12 0,93-36 0,-62 14 0,0-4 0,80-56 0,17-5 0,-144 82 0,-20 12 0,-1-1 0,21-17 0,243-214 0,-204 169 0,-42 38 0,1 1 0,2 2 0,71-46 0,-92 68 0,-1-1 0,-1-1 0,18-19 0,-17 16 0,0 1 0,29-19 0,-4 5 0,-1-3 0,39-37 0,-36 29 0,52-36 0,59-16 0,-82 45 0,-3-2 0,-2-3 0,-2-3 0,65-71 0,-63 49 0,2-3 0,100-88 0,-114 124 0,2 3 0,92-49 0,-135 80 0,0 0 0,-1-1 0,-1 0 0,15-17 0,-18 17 0,1 1 0,0 0 0,1 0 0,0 1 0,0 0 0,24-11 0,160-77 0,-144 69 0,-22 11 0,0-1 0,-2-1 0,-1-2 0,0 0 0,33-36 0,-41 39 0,2 0 0,27-17 0,-27 21 0,-2-1 0,33-32 0,110-101 0,-136 129 0,1 2 0,0 1 0,2 1 0,-1 1 0,2 1 0,41-11 0,-32 11 0,0-3 0,0 0 0,36-23 0,-2-2 0,-43 25 0,41-28 0,0-13 0,116-122 0,-115 106 0,-56 60 0,1 0 0,1 1 0,-1 1 0,2 1 0,0 0 0,31-11 0,47-25 0,-64 26 0,0 0 0,-1-2 0,-2-2 0,0-1 0,-2-1 0,-1-1 0,0-1 0,-3-2 0,24-34 0,-22 25 0,3 1 0,35-37 0,-33 40 0,0 2 0,57-46 0,-6 8 0,-57 49 0,1 1 0,36-21 0,17-13 0,-47 32-14,-21 16-256,0 0 0,-1-1-1,0-1 1,10-11 0,-13 11-6556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9:12.1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95 24575,'2'9'0,"0"1"0,0-1 0,1 0 0,1 0 0,0 0 0,0 0 0,0-1 0,1 0 0,1 0 0,-1 0 0,13 13 0,13 22 0,-15-19 0,2-1 0,33 36 0,17 20 0,-29-28 0,-24-33 0,0 1 0,-1 1 0,-2 0 0,14 28 0,-1 3 0,3-1 0,1-1 0,55 68 0,-62-85 0,24 44 0,-29-46 0,1-1 0,27 33 0,-3-3 0,-34-45 0,1-1 0,0-1 0,1 0 0,1 0 0,15 14 0,-13-14 0,-2 0 0,0 1 0,0 0 0,-1 1 0,-1 0 0,0 0 0,8 19 0,-5-11 0,1 1 0,19 24 0,2-4 0,81 91 0,185 158 0,-209-187 0,-65-72 0,50 50 0,-16-15 0,-46-49 0,1-2 0,0 0 0,28 23 0,-39-37 0,1 1 0,0-1 0,1 1 0,-1-2 0,1 1 0,-1 0 0,1-1 0,0 0 0,0-1 0,0 1 0,0-1 0,0 0 0,0 0 0,0-1 0,0 0 0,0 0 0,11-2 0,2-1 0,-1-2 0,1 0 0,-1-1 0,0-1 0,0 0 0,-1-2 0,0 0 0,0-1 0,-1 0 0,-1-1 0,1-1 0,-2-1 0,20-21 0,29-21 0,-47 44 0,-1-2 0,-1 1 0,-1-2 0,13-15 0,-12 13 0,0 2 0,1-1 0,0 2 0,1 0 0,28-17 0,-20 14 0,41-37 0,131-121 0,15-13 0,-117 106 0,-69 62 0,-1-1 0,0-1 0,38-46 0,-13 8 0,60-56 0,-35 39 0,-60 64 0,-1 1 0,2 0 0,-1 1 0,2 0 0,29-13 0,-30 16 0,0-1 0,0 0 0,0-1 0,-1-1 0,-1 0 0,1-1 0,11-13 0,-3-1 0,-2 2 0,-1-1 0,32-49 0,-40 51 0,2 1 0,0 0 0,1 1 0,1 1 0,1 0 0,0 1 0,2 1 0,26-21 0,-1 9 0,69-32 0,-34 20 0,-40 17 0,-1-1 0,-1-2 0,-1-1 0,-1-2 0,-2-2 0,-1-1 0,-2-1 0,29-43 0,-50 67 0,1 1 0,0 1 0,0 0 0,1 0 0,20-12 0,-21 14 0,0 0 0,0 0 0,-1 0 0,0-1 0,0-1 0,-1 0 0,9-11 0,-15 19 0,-1 0 0,0-1 0,1 1 0,-1-1 0,0 1 0,1-1 0,-1 1 0,0-1 0,0 1 0,0-1 0,0 1 0,1-1 0,-1 1 0,0-1 0,0 1 0,0-1 0,0 1 0,0-1 0,0 1 0,0-1 0,0 1 0,-1-1 0,1 1 0,0-1 0,0 1 0,0-1 0,0 1 0,-1-1 0,1 1 0,0 0 0,-1-1 0,1 1 0,0-1 0,-1 1 0,1 0 0,0-1 0,-1 1 0,1 0 0,-1-1 0,1 1 0,0 0 0,-1-1 0,1 1 0,-1 0 0,1 0 0,-1 0 0,1 0 0,-1-1 0,1 1 0,-1 0 0,1 0 0,-1 0 0,1 0 0,-1 0 0,1 0 0,-1 0 0,1 0 0,-1 1 0,1-1 0,-1 0 0,1 0 0,-1 0 0,0 1 0,-37 5 0,-11 9 0,-1-1 0,0-3 0,-1-1 0,-90 3 0,125-12 0,0 0 0,0 1 0,0 0 0,0 1 0,-17 6 0,152-22 0,55 7 0,-123 6 0,-1-1 0,77-13 0,-122 12 0,0 1 0,-1 0 0,1 1 0,0-1 0,0 1 0,0 0 0,-1 0 0,1 1 0,0-1 0,0 1 0,6 2 0,-8-2 0,-1 1 0,0-1 0,0 1 0,0 0 0,0-1 0,0 1 0,0 0 0,-1 0 0,1 1 0,-1-1 0,1 0 0,-1 0 0,0 1 0,0-1 0,0 1 0,0-1 0,0 1 0,-1-1 0,1 1 0,-1 0 0,0-1 0,1 4 0,2 25 23,-2-1-1,0 0 1,-8 59 0,-25 87-796,24-138 90,3-9-6143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9:14.95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0 198 23882,'674'-198'0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9:18.02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85 0 24575,'1'105'0,"-3"116"0,-2-199 0,-1 1 0,-1-1 0,-1 0 0,-18 40 0,6-15 0,10-27-1365,0-4-5461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9:20.7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522 0 24575,'2'32'0,"2"-1"0,1 1 0,1-1 0,12 31 0,8 45 0,5 15 0,-7-33 0,-19-53 0,-1 1 0,-1 0 0,-5 70 0,0-31 0,2-73 0,1 0 0,-1 0 0,0 0 0,-1 0 0,1 0 0,-1 0 0,1 0 0,-1 0 0,0 0 0,0 0 0,0 0 0,0 0 0,-1 0 0,1-1 0,-1 1 0,1-1 0,-1 1 0,0-1 0,0 0 0,0 1 0,-3 1 0,0-1 0,0-1 0,0 0 0,0 0 0,0-1 0,-1 1 0,1-1 0,0 0 0,-1-1 0,1 1 0,0-1 0,-9-1 0,-4-1 0,-1-1 0,1-1 0,0 0 0,0-2 0,1 0 0,0-1 0,0-1 0,-19-11 0,-21-8 0,-2-2 0,39 19 0,0 0 0,-1 1 0,-28-7 0,39 12 26,0 0-1,0 0 0,0-1 1,-17-11-1,17 10-323,1 0-1,-1 1 1,0 0-1,-13-3 1,6 3-6528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9:22.91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23721,'548'76'0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9:25.97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349 0 24142,'-349'423'0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9:46.09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7069 24575,'2'7'0,"0"1"0,0-1 0,0 1 0,1-1 0,0 0 0,1 0 0,-1-1 0,1 1 0,8 9 0,9 19 0,10 23 0,1-1 0,79 102 0,-44-88 0,-47-53 0,-1 2 0,18 24 0,-8-9 0,2 0 0,1-2 0,1-1 0,2-2 0,55 37 0,-54-42 0,-2 1 0,-1 1 0,52 57 0,-49-49 0,1-1 0,72 51 0,-9-9 0,-51-27 0,-40-38 0,2-1 0,-1 0 0,1 0 0,1-1 0,12 9 0,-19-15 0,1 1 0,0-1 0,1 0 0,-1-1 0,0 1 0,1-1 0,-1 0 0,1-1 0,0 0 0,0 0 0,11 0 0,-12-2 0,-1 0 0,1 0 0,-1 0 0,0-1 0,1 0 0,-1 0 0,0-1 0,0 1 0,0-1 0,0 0 0,-1 0 0,1-1 0,-1 1 0,7-8 0,7-6 0,1 1 0,1 0 0,1 2 0,36-20 0,94-33 0,-98 45 0,88-49 0,-94 45 0,61-24 0,-63 30 0,82-48 0,-99 51 0,1 2 0,49-19 0,-51 24 0,-2 0 0,0-3 0,0 0 0,35-25 0,410-308 0,-446 328 0,-1-1 0,33-35 0,-11 10 0,-11 14 0,3 1 0,0 2 0,1 2 0,2 1 0,52-22 0,40-33 0,-53 37 0,132-67 0,-148 81 0,-27 12 0,66-38 0,165-106 0,-219 129 0,-19 13 0,33-26 0,5-7 0,80-45 0,-64 38 0,-58 39 0,1 1 0,1 1 0,33-15 0,32-8 0,1 5 0,2 3 0,191-36 0,-148 41 0,50-6 0,-29 5 0,-20 2 0,317-57 0,80-23 0,31-8 0,-414 65 0,2 0 0,-119 39 0,0 0 0,-1-3 0,61-29 0,-59 27 0,0 1 0,1 2 0,69-11 0,-76 17 0,111-12 0,-110 16 0,-1-1 0,0-1 0,0-2 0,0-1 0,50-19 0,-37 8 0,1 2 0,0 1 0,67-11 0,-108 25 0,350-74 0,160-41 0,-20 5 0,-439 92 0,63-30 0,-67 26 0,75-23 0,-97 37 0,18-2 0,-1-3 0,0-2 0,-1-2 0,48-27 0,-67 31 0,1 1 0,1 1 0,0 1 0,0 1 0,1 2 0,40-6 0,185-12 0,-151 18 0,209-39 0,-224 31 0,-30 5 0,156-24 0,71-17 0,-49 5 0,-206 41 0,0-1 0,-1-2 0,-1-1 0,1-1 0,43-25 0,31-11 0,27-15 0,14-10 0,-84 45 0,61-39 0,108-53 0,-202 108 0,1 2 0,46-11 0,-46 14 0,0-1 0,48-21 0,-2-2 0,90-25 0,-138 47 0,51-15 0,128-45 0,-126 33 0,-1-3 0,-2-4 0,-1-3 0,-3-3 0,127-110 0,-110 69 0,-41 40 0,66-53 0,-44 43 0,-43 36 0,1 0 0,47-29 0,118-73 0,-111 69 0,1-1 0,134-80 0,-93 69 0,164-85 0,-222 122 0,2 4 0,102-29 0,-110 41 0,-8 4 0,-2-3 0,91-37 0,-123 40 0,0 0 0,-1-1 0,-1-1 0,23-22 0,13-10 0,64-40 0,-63 48 0,-2-2 0,88-86 0,-15 4 0,-96 94 0,93-96 0,103-166 0,-202 255 0,-2-1 0,-2 0 0,-1-2 0,-1 0 0,11-45 0,40-202 0,-25 91 0,-31 141 0,6-72 0,-7 56 51,-5 43-523,-2 0 0,1-26 0,-4 30-6354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9:49.45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24575,'20'2'0,"0"0"0,1 2 0,-1 0 0,-1 1 0,1 1 0,-1 1 0,25 13 0,-23-10 0,-1-2 0,1 0 0,1-1 0,0-1 0,36 4 0,-23-6 0,-1 0 0,-1 2 0,1 2 0,-1 1 0,52 21 0,-82-29 0,-1 0 0,0 0 0,1 0 0,-1 1 0,0-1 0,0 0 0,0 1 0,0 0 0,0-1 0,0 1 0,0 0 0,-1 0 0,1 0 0,-1 0 0,3 4 0,-4-5 0,1 1 0,-1 0 0,1-1 0,-1 1 0,0 0 0,0-1 0,0 1 0,0 0 0,0 0 0,0-1 0,-1 1 0,1 0 0,0-1 0,-1 1 0,0 0 0,1-1 0,-2 4 0,-5 5 0,0 0 0,-1 0 0,0-1 0,0 0 0,-16 12 0,-10 13 0,-21 42 0,33-43 0,-43 49 0,-5-8-1365,57-60-5461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9:51.44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50 23377,'772'-50'0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6:10.56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1125 802 24575,'16'-1'0,"0"-1"0,-1 0 0,22-7 0,0 0 0,117-19 0,5 4 0,-128 21 0,0-3 0,57-16 0,-72 16 0,-1 0 0,1-1 0,-2 0 0,1-1 0,-1-1 0,0 0 0,15-13 0,-15 6 0,-1-1 0,0 0 0,-1-1 0,-1 0 0,15-32 0,-18 32 0,-1-1 0,0 0 0,-1 0 0,-1-1 0,-1 0 0,-1 0 0,-1 0 0,-1 0 0,0 0 0,-1 0 0,-2 0 0,-3-23 0,2 34 0,-1 1 0,0-1 0,0 1 0,-1 0 0,0 0 0,0 1 0,-1-1 0,0 1 0,-13-12 0,5 6 0,-1 1 0,0 0 0,-31-18 0,26 21 0,-1 1 0,-1 0 0,1 2 0,-1 0 0,0 2 0,0 0 0,0 2 0,-1 0 0,1 1 0,-1 2 0,-33 4 0,42-3 0,1 1 0,0 0 0,0 0 0,1 2 0,-1-1 0,-15 9 0,-75 47 0,41-22 0,45-28 0,0 2 0,1 0 0,0 1 0,-14 16 0,14-12 0,-1-2 0,-29 21 0,-84 58 0,69-38 0,47-42 0,0-1 0,0 0 0,-1-1 0,-1-1 0,-28 16 0,-50 13 0,-107 30 0,156-55 0,22-7 0,1 1 0,0 1 0,0 1 0,1 1 0,1 1 0,0 0 0,-25 24 0,26-23 0,0-1 0,-28 15 0,29-18 0,-1 1 0,2 1 0,-24 20 0,36-28 0,0 1 0,1 0 0,0 0 0,0 0 0,0 0 0,1 1 0,0-1 0,0 1 0,0 0 0,1 0 0,0 0 0,0 0 0,0 1 0,1-1 0,-2 11 0,3-12 0,-1 0 0,1 0 0,0 1 0,0-1 0,1 0 0,-1 0 0,1 1 0,0-1 0,1 0 0,-1 0 0,5 9 0,-4-12 0,0 1 0,0-1 0,0 0 0,0 0 0,1 1 0,-1-1 0,1-1 0,-1 1 0,1 0 0,0-1 0,0 1 0,-1-1 0,1 0 0,0 0 0,0 0 0,1 0 0,-1-1 0,0 1 0,0-1 0,0 0 0,4 0 0,148-1 0,-57-2 0,-82 2 0,-1-1 0,0-1 0,0 0 0,0-1 0,0-1 0,-1 0 0,19-9 0,-16 6 0,1 1 0,0 0 0,0 2 0,23-4 0,-9 2 0,-1 0 0,0-2 0,41-17 0,-45 14 0,1 2 0,0 2 0,0 0 0,42-5 0,-53 11-227,1 0-1,-1-1 1,0-1-1,0 0 1,20-9-1,-23 5-6598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9:53.87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171 0 24575,'-11'47'0,"3"-17"0,-5 25 0,-1 0 0,-3-1 0,-3-1 0,-38 76 0,36-79-1365,15-28-5461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9:58.19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0 158 24575,'53'-20'0,"-24"11"0,23-6 0,57-25 0,76-30 0,-184 69 0,1 1 0,-1-1 0,0 1 0,0 0 0,0-1 0,1 1 0,-1 0 0,0 0 0,0 0 0,0 0 0,1 0 0,-1 0 0,0 0 0,0 0 0,1 1 0,-1-1 0,0 0 0,0 1 0,0-1 0,0 1 0,0-1 0,0 1 0,0 0 0,1-1 0,0 2 0,0 1 0,0-1 0,-1 0 0,1 1 0,-1-1 0,0 1 0,0-1 0,0 1 0,0 0 0,0-1 0,0 1 0,0 3 0,1 11 0,-1 1 0,0 0 0,-2 18 0,0-22 0,1 13 0,-2 1 0,2 0 0,1 0 0,2-1 0,6 34 0,17 101-1365,-21-140-5461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0:02.66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1146 24459,'7023'-1146'0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0:05.01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24575,'1'3'0,"-1"0"0,1 0 0,0 0 0,0-1 0,0 1 0,0 0 0,0 0 0,1-1 0,-1 1 0,1-1 0,0 1 0,-1-1 0,5 4 0,33 31 0,-23-23 0,-1-1 0,-1 2 0,0-1 0,-1 2 0,-1 0 0,20 34 0,-29-45 0,-1 1 0,1 1 0,-1-1 0,0 0 0,-1 0 0,0 1 0,0-1 0,0 1 0,-1-1 0,0 1 0,0-1 0,0 1 0,-1-1 0,0 1 0,0-1 0,-1 0 0,0 0 0,0 1 0,0-1 0,-1 0 0,0-1 0,-5 8 0,-8 16-341,1-1 0,1 2-1,-13 39 1,20-47-6485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0:09.10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24472,'5204'424'0,"-5424"-558"0,440 268 0,-459-38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1:50.64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54.26425"/>
      <inkml:brushProperty name="anchorY" value="41.98104"/>
      <inkml:brushProperty name="scaleFactor" value="0.5"/>
    </inkml:brush>
  </inkml:definitions>
  <inkml:trace contextRef="#ctx0" brushRef="#br0">3068 101 24575,'0'0'0,"-4"0"0,-7 0 0,-4 0 0,-4-5 0,-4 0 0,-6 0 0,-7 1 0,0 1 0,-9 1 0,-3-4 0,2 1 0,-1-1 0,0 2 0,-1-4 0,5 2 0,-11 0 0,0 1 0,-7 2 0,1 2 0,1 0 0,-13 1 0,-13 0 0,2 0 0,-1 0 0,2 1 0,2-1 0,7-5 0,2 0 0,11 0 0,9 0 0,10 2 0,8 1 0,4 1 0,4 1 0,-3 0 0,-5 0 0,-10 0 0,-15 10 0,-9 6 0,-16 4 0,6-1 0,4-4 0,12-4 0,11 1 0,5-3 0,7 3 0,6-3 0,3 4 0,3 2 0,-4 4 0,1 2 0,-5 7 0,-4 2 0,-4 5 0,-4 4 0,-2 0 0,4-2 0,-2 1 0,6 3 0,-1 3 0,-2-4 0,-1-2 0,8 1 0,3-9 0,10-2 0,2-3 0,7-2 0,4 1 0,5-1 0,2 6 0,2 0 0,2 5 0,0 5 0,0-1 0,0 3 0,-1-3 0,1 3 0,-1-4 0,5-2 0,0-4 0,5-2 0,0-2 0,3-2 0,-2 0 0,3-1 0,-2 0 0,2 1 0,3-1 0,2 1 0,2 0 0,2-1 0,6 1 0,6 5 0,1 0 0,4 0 0,-2-6 0,2-1 0,-3-1 0,-2-5 0,-3 0 0,1 1 0,9 1 0,4 2 0,9 7 0,16 1 0,16 11 0,4-6 0,21 9 0,-1-7 0,10 2 0,-2-8 0,-12-3 0,-15-7 0,-15-7 0,-16-5 0,-14 1 0,-11 2 0,-2-1 0,1-1 0,12-3 0,5-3 0,7 0 0,7-2 0,9-1 0,8-1 0,7 1 0,5 0 0,8-1 0,3 1 0,-5 0 0,-11-5 0,-11-1 0,-11-4 0,-3-4 0,-6 1 0,6-4 0,-3-1 0,-1-3 0,-8 4 0,-8-2 0,-2 0 0,-11-2 0,-4-2 0,-4 0 0,-1-11 0,4-1 0,-5-5 0,6-4 0,0-2 0,0-3 0,5-5 0,-1-2 0,-1 1 0,-6 5 0,-6 7 0,-8 1 0,1 0 0,-4 4 0,-3 3 0,-2 3 0,-1 4 0,4 1 0,-1-3 0,0-5 0,-1 1 0,-2 0 0,0 3 0,-1-4 0,-1-2 0,0 0 0,0 2 0,0-7 0,-6 7 0,1 3 0,0-2 0,-5 1 0,2 3 0,1 1 0,-3 7 0,1 1 0,-3 6 0,2-1 0,-3 5 0,2-3 0,-3 4 0,-2-3 0,2-3 0,-3 3 0,-1-3 0,-2 3 0,-2-1 0,-1 2 0,-2-2 0,0 3 0,5-3 0,0 3 0,0 2 0,3-2 0,0 2 0,-1-2 0,-1 1 0,-3-3 0,-5-3 0,-2 2 0,4-2 0,1 3 0,0 2 0,6 0 0,0 1 0,5-2 0,-2 2 0,4-3 0,-8 3 0,-2-4 0,-2-2 0,-2 2 0,4-2 0,1 3 0,-1 3 0,4-2 0,0 3 0,-2-3 0,0 2 0,-3-3 0,-1 3 0,-1 1 0,4 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0:22.16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1 928 24575,'41'3'0,"0"1"0,0 3 0,0 1 0,52 17 0,68 14 0,-31-20 0,1-6 0,168-4 0,-266-7 0,-1 0 0,0 3 0,37 9 0,54 6 0,79-16 0,-21-1 0,-59 7 0,60 2 0,38-13 0,122 4 0,-128 21 0,23 2 0,-205-20 0,1 2 0,-2 0 0,35 15 0,-16-5 0,17 3 0,1-2 0,1-4 0,0-2 0,1-4 0,83 1 0,93 13 0,-69-21 0,263 11 0,229 0 0,-413-16 0,-146 5 0,126-4 0,-208-2 0,1-2 0,-1 0 0,39-16 0,-42 13 0,1 1 0,0 2 0,1 0 0,39-3 0,-24 8 0,-13 1 0,0-2 0,52-9 0,207-44 0,-238 48 0,189-31 0,-155 23 0,-50 11 0,0-3 0,-1 0 0,1-2 0,48-21 0,-31 10 0,0 1 0,57-12 0,-76 23 0,23-4 0,1 2 0,63-3 0,-116 13 0,152-24 0,29-21 0,-139 36 0,0-2 0,0-1 0,79-35 0,-88 32 0,62-17 0,5-1 0,78-32 0,37-16 0,47-10 0,-1 3 0,-149 53 0,110-53 0,-156 62 0,-1-2 0,91-53 0,-113 57 0,-30 16 0,0 0 0,-1-1 0,0 0 0,0-2 0,23-21 0,-23 19 26,-1 1 0,25-15-1,-4 3-1467,-19 11-5384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0:28.8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4682 24483,'7496'-4681'0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0:43.83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2671 24575,'0'-2'0,"0"1"0,1-1 0,0 0 0,-1 0 0,1 0 0,0 1 0,0-1 0,0 0 0,0 1 0,0-1 0,1 1 0,-1-1 0,0 1 0,1 0 0,-1-1 0,3 0 0,29-21 0,-27 18 0,28-13 0,0 1 0,2 2 0,-1 1 0,2 2 0,40-9 0,84-29 0,-122 32 0,-1-2 0,0-1 0,60-46 0,191-120 0,-151 80 0,18-12 0,-124 94 0,-2-1 0,51-56 0,-30 29 0,-30 32 0,1 2 0,1 1 0,0 0 0,1 2 0,1 1 0,1 1 0,37-16 0,66-23 0,161-75 0,-249 106 0,-1-2 0,-1-2 0,0-1 0,60-57 0,-57 47 0,2 3 0,2 1 0,57-31 0,-8 4 0,100-50 0,-121 72 0,-51 25 0,-1-1 0,0-1 0,-2-1 0,0-1 0,33-36 0,9-4 0,1 2 0,130-84 0,-83 63 0,-19 3 0,-60 46 0,2 1 0,36-21 0,-57 40 0,0 1 0,0 0 0,1 0 0,0 2 0,0-1 0,1 2 0,-1 0 0,1 0 0,-1 1 0,17 0 0,-16 2 0,25 0 0,-1-1 0,45-9 0,6-4 0,71-16 0,-16 3 0,-83 18 0,276-41 0,-251 44 0,-56 5 0,0-1 0,39-9 0,-26 5 0,1 1 0,0 2 0,0 2 0,43 4 0,16 0 0,-17-4 0,0 3 0,0 5 0,156 31 0,-24 32 0,47 33 0,-155-58 0,239 95 0,-326-132 0,0-1 0,30 4 0,-28-6 0,-1 0 0,31 12 0,194 58 0,-45-16 0,-169-47 0,1 3 0,-2 1 0,53 32 0,54 61 0,-99-74 0,86 56 0,-85-64 0,0 2 0,63 55 0,-68-50 0,-10-11 0,-2 0 0,-1 2 0,0 1 0,-2 1 0,24 37 0,-25-33 0,2-1 0,0-1 0,34 31 0,-33-36 0,-2 1 0,0 0 0,-2 2 0,29 46 0,-26-31 0,31 38 0,-37-57 0,-1 2 0,-1 0 0,-1 1 0,-2 1 0,17 43 0,-11 1 0,-14-51 0,0 0 0,1 0 0,0 0 0,2 0 0,1-1 0,0-1 0,12 19 0,-10-21 0,-1 0 0,-1 0 0,0 1 0,-2 1 0,0-1 0,-1 1 0,0 1 0,-2-1 0,5 31 0,-7-18 0,-1 1 0,-1-1 0,-1 0 0,-2 1 0,-7 30 0,2 4 0,2 0 0,7 129 0,2-72 0,-5-98 0,0-1 0,-2 0 0,0 0 0,-10 29 0,-6 27 0,14-12-1365,6-47-5461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0:50.49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24575,'1'3'0,"1"1"0,-1-1 0,1 0 0,0 0 0,1 0 0,-1 0 0,0 0 0,1 0 0,0-1 0,0 1 0,-1-1 0,6 4 0,6 6 0,10 11 0,1 0 0,0-2 0,47 29 0,-54-37 0,-1 1 0,22 21 0,25 20 0,-54-46 0,0 0 0,-1 0 0,0 0 0,0 1 0,-1 1 0,8 12 0,-7-10 0,0 0 0,1-1 0,17 17 0,-25-28 0,-1 0 0,1 0 0,0 1 0,-1-1 0,1 1 0,-1-1 0,1 1 0,-1-1 0,0 1 0,0 0 0,0 0 0,0 0 0,0-1 0,0 1 0,0 0 0,0 0 0,-1 0 0,1 1 0,-1-1 0,0 0 0,1 0 0,-1 0 0,0 0 0,0 0 0,-1 0 0,1 3 0,-2-1 0,-1 0 0,1 0 0,-1 0 0,1-1 0,-1 1 0,0-1 0,0 0 0,-1 0 0,1 0 0,-1 0 0,-7 4 0,-226 130 69,118-72-1503,105-58-5392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6:31.20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1833 24575,'28'0'0,"0"0"0,0-2 0,0 0 0,-1-2 0,1-2 0,-1 0 0,0-2 0,33-14 0,-31 7 0,-2-2 0,0 0 0,-1-2 0,-1-1 0,25-27 0,-12 13 0,-1 4 0,2 1 0,0 1 0,2 2 0,1 3 0,1 1 0,45-17 0,-42 23 0,0 2 0,0 2 0,90-11 0,147 5 0,99 19 0,-365-1 0,0 1 0,0 1 0,0 0 0,-1 2 0,1-1 0,-1 2 0,0 1 0,16 6 0,-24-8 0,1 1 0,-1-1 0,0 1 0,-1 0 0,1 1 0,-1 0 0,0 0 0,-1 1 0,1 0 0,-1 0 0,0 0 0,-1 1 0,0 0 0,0 0 0,7 17 0,25 102 0,3 9 0,-10-48 0,20 106 0,-35-85 0,-5-18 0,1-7 0,-8-54 0,1-1 0,15 54 0,44 149 0,-56-208 0,-1 5 0,2 1 0,1-2 0,2 1 0,22 43 0,-29-65 0,1 0 0,0 0 0,0 0 0,0 0 0,1-1 0,0 0 0,1 0 0,-1-1 0,1 1 0,0-1 0,0-1 0,1 0 0,-1 0 0,1 0 0,0-1 0,0 0 0,1 0 0,-1-1 0,0 0 0,1-1 0,10 1 0,2 0 0,1-2 0,-1 0 0,1-2 0,-1 0 0,0-1 0,31-9 0,-40 9 0,-1-1 0,0-1 0,-1 0 0,1 0 0,-1-1 0,0 0 0,0-1 0,0 0 0,-1 0 0,0-1 0,-1 0 0,0-1 0,11-14 0,-16 17 0,1 0 0,-1-1 0,0 1 0,-1-1 0,0 0 0,0 0 0,0 0 0,-1 0 0,0 0 0,0 0 0,-1-1 0,0 1 0,0 0 0,-1 0 0,0 0 0,0 0 0,-1 0 0,0 0 0,0 0 0,-3-8 0,-1 0 0,-1 0 0,-1 0 0,0 0 0,-1 1 0,0 0 0,-1 0 0,-19-18 0,19 19 0,1 0 0,0-1 0,1 1 0,1-2 0,0 1 0,1-1 0,-6-24 0,-10-20 0,-5-5 0,-28-103 0,31 43 0,11 61 0,9 39 0,-1-1 0,-15-43 0,-138-426 0,144 428 0,-7-81 0,-2 22 0,-1 44 0,18 65 0,1-1 0,0 1 0,-3-28 0,-1-10 0,-23-81 0,17 75 0,-16-48 0,-8-35 0,-28-129 0,63 258-341,-2 0 0,0 0-1,-11-20 1,8 21-6485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0:53.1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41 24575,'601'0'0,"-588"-1"0,-1 0 0,0-1 0,1-1 0,-1 0 0,23-9 0,25-6 0,-59 18 0,1 0 0,-1 0 0,1 0 0,-1 0 0,1 0 0,-1 1 0,1-1 0,-1 0 0,1 1 0,-1-1 0,0 1 0,1 0 0,-1-1 0,0 1 0,1 0 0,-1 0 0,0 0 0,0 0 0,0 0 0,0 0 0,0 0 0,0 0 0,0 0 0,0 1 0,0-1 0,0 0 0,-1 0 0,1 1 0,0-1 0,-1 1 0,1-1 0,-1 1 0,0-1 0,1 1 0,-1-1 0,0 3 0,5 62 0,-5-59 0,-1 12 18,-2-1-1,0 1 1,0-1-1,-2 1 1,-1-1-1,-13 32 1,8-23-762,-12 47 0,20-56-6082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0:55.3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0 267 24575,'14'-1'0,"-1"-1"0,0-1 0,0 0 0,0 0 0,0-2 0,17-7 0,23-8 0,95-14 0,-108 27 0,1-2 0,-1-2 0,-1-1 0,0-2 0,37-19 0,-35 13 0,1 3 0,72-21 0,-72 24 0,-38 12 0,1 1 0,-1-1 0,1 1 0,0 0 0,0 0 0,-1 1 0,1-1 0,0 1 0,0 0 0,0 0 0,0 1 0,-1 0 0,6 1 0,-7-1 0,-1 0 0,0 1 0,0-1 0,0 1 0,0 0 0,0 0 0,0 0 0,-1 0 0,1 0 0,-1 0 0,1 0 0,-1 0 0,0 1 0,1-1 0,-1 1 0,-1-1 0,1 0 0,0 1 0,-1 0 0,1-1 0,-1 1 0,1-1 0,-1 1 0,0 0 0,-1 3 0,-1 160 0,0-52 0,1-95-455,-1 0 0,-5 27 0,2-20-6371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0:58.25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0 124 24575,'50'1'0,"0"-3"0,75-12 0,-96 8 0,10-1 0,48-16 0,-22-1 0,-45 15 0,1 1 0,0 1 0,0 0 0,1 2 0,-1 0 0,1 2 0,33-2 0,-52 5 0,-1 1 0,1-1 0,-1 0 0,0 1 0,1 0 0,-1 0 0,0 0 0,1 0 0,-1 0 0,0 0 0,0 0 0,0 1 0,0-1 0,0 1 0,0-1 0,-1 1 0,1 0 0,0 0 0,-1 0 0,1 0 0,-1 0 0,0 0 0,0 0 0,1 0 0,-2 1 0,1-1 0,0 0 0,0 1 0,-1-1 0,1 0 0,-1 5 0,2 9 0,-1 0 0,0 1 0,-4 29 0,1-17 0,2 92 0,-3 49 0,1-156-227,1-1-1,-2 1 1,0-1-1,-1 1 1,-9 21-1,5-21-6598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1:01.3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49 0 24575,'7'1'0,"-1"0"0,1 1 0,0 0 0,-1 0 0,0 0 0,1 0 0,-1 1 0,0 0 0,0 1 0,0-1 0,-1 1 0,1 0 0,-1 1 0,0-1 0,7 8 0,3 6 0,1 0 0,-2 0 0,14 24 0,23 67 0,-20-62 0,-13-21 0,-1 1 0,17 34 0,-33-59 0,-1 0 0,1 1 0,0-1 0,-1 0 0,1 0 0,-1 0 0,0 0 0,0 0 0,0 1 0,0-1 0,0 0 0,0 0 0,0 0 0,-1 1 0,1-1 0,-1 0 0,1 0 0,-1 0 0,0 0 0,0 0 0,0 0 0,0 0 0,0 0 0,-1-1 0,1 1 0,-1 0 0,1-1 0,-1 1 0,1-1 0,-1 1 0,0-1 0,0 0 0,1 0 0,-1 0 0,0 0 0,0 0 0,-4 1 0,-10 5 0,0-1 0,-1-1 0,-33 6 0,20-5 0,-32 13-18,40-12-319,0 0 0,-1-2 1,-41 6-1,43-10-6489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1:10.62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1 194 24575,'3'1'0,"1"-1"0,-1 0 0,1 1 0,-1 0 0,1 0 0,-1 0 0,0 0 0,0 0 0,1 1 0,-1-1 0,0 1 0,0 0 0,0 0 0,-1 0 0,1 1 0,0-1 0,3 5 0,3 4 0,0 1 0,-1 1 0,8 13 0,17 25 0,88 95 0,-116-140 0,5 9 0,1-1 0,1 0 0,0-1 0,0 0 0,2-1 0,22 17 0,-34-28 0,-1-1 0,1 1 0,-1 0 0,1-1 0,0 1 0,-1-1 0,1 1 0,0-1 0,-1 0 0,1 0 0,0 0 0,-1 0 0,1 0 0,0 0 0,0 0 0,-1 0 0,1-1 0,0 1 0,-1-1 0,1 1 0,-1-1 0,3-1 0,0 0 0,0-1 0,-1 0 0,0 0 0,1 0 0,-1 0 0,0 0 0,-1-1 0,5-6 0,2-5 0,-1 0 0,-1-1 0,8-22 0,131-415-1365,-138 426-5461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1:13.6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24071,'2515'424'0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1:21.64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0 100 24072,'1420'-100'0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1:24.2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24575,'1'3'0,"0"0"0,0 0 0,0-1 0,0 1 0,0-1 0,0 1 0,1-1 0,-1 1 0,1-1 0,0 0 0,0 0 0,0 0 0,3 4 0,31 23 0,55 33 0,-45-33 0,53 45 0,-97-72 0,-1-1 0,1 0 0,0 1 0,-1-1 0,1 1 0,-1-1 0,1 1 0,-1 0 0,0-1 0,0 1 0,0 0 0,0 0 0,0 0 0,0 0 0,0 0 0,-1 0 0,1 0 0,-1 0 0,1 0 0,-1 1 0,0-1 0,0 0 0,0 0 0,0 0 0,0 0 0,0 1 0,-1-1 0,1 0 0,-1 0 0,0 0 0,1 0 0,-1 0 0,0 0 0,0 0 0,0 0 0,0 0 0,-1-1 0,1 1 0,0 0 0,-1-1 0,1 1 0,-4 1 0,-7 8 0,-2-1 0,1 0 0,-1-1 0,-26 12 0,11-5 0,-37 37-1365,49-39-5461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1:27.1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1 827 24575,'2'-6'0,"0"1"0,0 0 0,1 0 0,0 0 0,0 0 0,0 0 0,1 1 0,0-1 0,0 1 0,0 0 0,0 0 0,9-5 0,-1-3 0,-4 4 0,-1-1 0,0 0 0,0 0 0,-1 0 0,-1-1 0,1 0 0,-2 0 0,5-12 0,23-91 0,-21 66 0,-7 26 0,0 0 0,0-34 0,-3 38 0,0 0 0,1 1 0,0-1 0,1 1 0,9-24 0,1 5 0,0 1 0,1 1 0,1 0 0,37-57 0,-28 57-1365,-14 18-5461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1:28.05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545 1 24575,'-48'52'0,"35"-37"0,-1 1 0,-1-2 0,-30 24 0,17-19 0,0-2 0,-2-1 0,0-2 0,-54 19 0,63-24 25,0 1-1,1 0 1,0 2-1,-22 15 0,-35 21-1511,68-44-5339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6:34.22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1 516 24575,'0'-50'0,"1"0"0,13-76 0,1 8 0,1-7 0,-16 122 0,0 1 0,1-1 0,0 1 0,-1-1 0,1 1 0,0-1 0,0 1 0,0-1 0,1 1 0,-1 0 0,0 0 0,1 0 0,0 0 0,-1 0 0,1 0 0,0 0 0,3-2 0,-4 3 0,1 1 0,0-1 0,0 0 0,-1 1 0,1 0 0,0-1 0,0 1 0,-1 0 0,1 0 0,0 0 0,0 0 0,0 1 0,-1-1 0,1 0 0,0 1 0,0-1 0,-1 1 0,1-1 0,2 2 0,9 6 0,-1 0 0,1 1 0,-2 0 0,1 0 0,10 13 0,9 5 0,88 77 127,-40-32-1619,-68-63-5334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1:29.50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24575,'0'4'0,"0"6"0,0 5 0,0 5 0,0 7 0,0 3 0,4 5 0,1 5 0,1 0 0,2 2 0,1-2 0,-2-4 0,-1-4 0,-3-7-8191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1:37.24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2019 77 24575,'0'0'0,"-4"0"0,-7 0 0,1-5 0,-5 0 0,-2 0 0,-3 0 0,-3 2 0,-1-4 0,0 1 0,-2 1 0,1 1 0,-1-4 0,1 1 0,0 1 0,0 1 0,0 2 0,0 1 0,0 2 0,-5-1 0,0 2 0,-5-1 0,1 0 0,-4 0 0,2 1 0,-3-1 0,2 0 0,-2 0 0,-3 0 0,-2 0 0,-2 0 0,3 0 0,-1 0 0,4 0 0,4 5 0,4 0 0,3 0 0,2 0 0,2-2 0,1-1 0,0-1 0,-1-1 0,-4 0 0,0 0 0,4 5 0,-4 0 0,1-1 0,1 0 0,-1-1 0,2-1 0,0 4 0,1 0 0,0-1 0,0-1 0,-5-1 0,0-1 0,0 4 0,1-1 0,1 0 0,1-1 0,2 4 0,-1 3 0,1 1 0,6 2 0,-1-2 0,5 3 0,0-3 0,3 3 0,-1-4 0,2 3 0,-2-2 0,2 1 0,-2 4 0,2 1 0,-3 4 0,3 1 0,-3-4 0,3 1 0,2 0 0,-2 1 0,2 1 0,3 2 0,1 0 0,-3 0 0,1 1 0,1 0 0,2 1 0,1-1 0,2 0 0,0 0 0,1 0 0,5 0 0,1 0 0,4-1 0,0 1 0,3-5 0,-1 0 0,2 0 0,2 1 0,-1 0 0,1 3 0,3-1 0,1 2 0,2-5 0,-3-1 0,0 1 0,1-4 0,1 1 0,1-4 0,-4 2 0,1-4 0,0-2 0,2 2 0,1-3 0,2-1 0,0 3 0,5-3 0,1 5 0,1-2 0,3-2 0,-1-2 0,-1-2 0,-1-2 0,2-1 0,-1-1 0,4-1 0,4 1 0,-2-1 0,2 1 0,-2 0 0,-3 0 0,-3 0 0,2 0 0,-2 0 0,-1 0 0,-2 0 0,3 0 0,0 0 0,3 0 0,-1 0 0,-1 0 0,-2-5 0,-2-1 0,3 1 0,4 1 0,-1 1 0,-1 1 0,-2 1 0,-3 0 0,-1 1 0,-2 0 0,-1 1 0,0-1 0,-1-5 0,1 0 0,-1 0 0,1 1 0,0 1 0,-1-4 0,1 1 0,0-5 0,0 2 0,0 1 0,0-3 0,0-3 0,0-3 0,0-4 0,-5-1 0,-1 3 0,-4-1 0,1 4 0,-4 0 0,1-1 0,-2-2 0,2 2 0,-2 0 0,-3-2 0,3-2 0,-3-1 0,-1-1 0,3-1 0,-2-1 0,-1 0 0,2 5 0,0 0 0,-3 0 0,-1-1 0,-2-1 0,-1-6 0,-1-1 0,-1-1 0,0 1 0,-1 1 0,1 1 0,0 1 0,0 0 0,-1 1 0,1 0 0,0 1 0,0-1 0,0 0 0,-5 5 0,0 1 0,0-1 0,-4 4 0,1-1 0,-4 4 0,1 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1:43.51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388.81702"/>
      <inkml:brushProperty name="anchorY" value="-1327.72461"/>
      <inkml:brushProperty name="scaleFactor" value="0.5"/>
    </inkml:brush>
  </inkml:definitions>
  <inkml:trace contextRef="#ctx0" brushRef="#br0">1970 126 24575,'0'0'0,"-4"0"0,-7 0 0,-4-5 0,-5 0 0,-2 0 0,-7 1 0,-7 1 0,-5 1 0,-9-4 0,-9 0 0,-1 1 0,5 1 0,7 1 0,7-3 0,7 0 0,4 1 0,4 0 0,1-2 0,-3 0 0,-6 1 0,-9-4 0,-11 2 0,-3 1 0,4 2 0,1 2 0,6 2 0,7 0 0,5 1 0,4 0 0,4 0 0,1 1 0,1-1 0,0 0 0,0 0 0,0 0 0,0 0 0,-1 0 0,1 0 0,-1 0 0,0 0 0,0 0 0,0 0 0,5 5 0,0 0 0,0 0 0,4 4 0,0 0 0,-2-2 0,-2-2 0,-1 3 0,-2-1 0,4 4 0,-1-1 0,0-2 0,4 2 0,-1-1 0,-1 3 0,-2 4 0,-1-3 0,-2-2 0,4 2 0,-1 2 0,0-2 0,4 2 0,-1-2 0,4 1 0,-2-2 0,3 2 0,-1-2 0,2 1 0,-2 3 0,2 3 0,-3-3 0,3 2 0,3 1 0,2 2 0,2 1 0,2 2 0,2 0 0,0 1 0,0 0 0,1 0 0,-1 1 0,1-1 0,4 0 0,0 0 0,5 0 0,-1 0 0,4-1 0,-1 1 0,2-5 0,2 0 0,4 5 0,1-4 0,-2 6 0,0-5 0,-4 1 0,6-6 0,-4 1 0,2 0 0,2-3 0,0 6 0,17 11 0,6 3 0,6 1 0,3 3 0,-5-6 0,1-4 0,-11-2 0,-6-7 0,-4-6 0,-3-5 0,-7 0 0,0-2 0,15 3 0,21 3 0,13-1 0,4-2 0,-2-2 0,-3-3 0,-9-3 0,-10-1 0,-9 0 0,-6-2 0,-5 1 0,-2-1 0,-2 1 0,5 0 0,1-1 0,4 6 0,30 5 0,15 1 0,9-2 0,-2-2 0,-7-2 0,-8-2 0,-12-1 0,-11-2 0,-9 0 0,-7 0 0,-5-1 0,-2 1 0,-1-1 0,4 1 0,6-10 0,11 0 0,14-10 0,10-4 0,0 3 0,-1-6 0,-9 4 0,-9 0 0,-9 0 0,-7 6 0,-10-2 0,-2 1 0,-3 2 0,-4 0 0,1-2 0,1-2 0,-2-6 0,1-2 0,-2-1 0,1 0 0,-2 1 0,-3 1 0,-3 0 0,2 2 0,-1-1 0,4 6 0,-2 1 0,-1-1 0,-3-1 0,-1 0 0,-2-2 0,-1-1 0,-1 0 0,-1-1 0,1 0 0,0 0 0,-6 0 0,1 0 0,-5-1 0,0 1 0,-3 0 0,2 1 0,-3-1 0,2 0 0,-2 0 0,2 0 0,-2 5 0,-2 0 0,2 1 0,-2 3 0,-2-1 0,-2-1 0,-2 3 0,4-1 0,-1 3 0,-1-1 0,-1-3 0,-2 3 0,0-2 0,-1 3 0,-1 3 0,0 4 0,0-3 0,0 2 0,0 1 0,0-3 0,0 2 0,-5 1 0,0 1 0,0-3 0,1 1 0,1 1 0,1 2 0,1 1 0,1 1 0,-5 1 0,-10 1 0,-5 0 0,-4 1 0,-2-1 0,3 0 0,1 0 0,6 1 0,4-1 0,4 0 0,9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2:05.97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2590 24276,'1345'-2590'0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2:09.1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331 0 24575,'-5'1'0,"0"-1"0,0 1 0,0 0 0,-1 1 0,1-1 0,1 1 0,-1 0 0,0 0 0,0 0 0,1 1 0,-6 3 0,-50 43 0,19-15 0,9-10-100,-3 2-533,-49 28 1,69-47-6194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2:10.3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 0 24575,'-3'123'0,"6"129"0,16-172-1365,-15-62-5461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2:29.2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6066 24575,'18'0'0,"0"1"0,0 1 0,0 1 0,0 0 0,0 1 0,0 1 0,-1 1 0,0 0 0,0 2 0,-1-1 0,26 18 0,196 101 0,-58-31 0,-159-82 0,-1 0 0,0 1 0,0 1 0,27 28 0,-13-12 0,-25-24 0,-1-1 0,1-1 0,0 0 0,0 0 0,1-1 0,10 4 0,37 18 0,21 23 0,5 2 0,87 70 0,-73-54 0,-74-54 0,0 2 0,-1 1 0,-1 0 0,0 2 0,18 19 0,315 394 0,-324-397 0,2 0 0,37 30 0,-45-43 0,-9-5 0,-2 1 0,0 1 0,-1-1 0,0 2 0,-2 0 0,0 0 0,14 40 0,14 27 0,45 105 0,-6-13 0,-59-142 0,-2 2 0,-2 0 0,-1 1 0,-2 0 0,-1 1 0,-3 0 0,-1 1 0,-1-1 0,-3 63 0,-4 8 0,4 176 0,1-266 0,1-1 0,1 0 0,0 0 0,2 0 0,9 21 0,53 90 0,-61-116 0,2-1 0,-1 0 0,2-1 0,0 0 0,13 13 0,-17-20 0,1 0 0,0 0 0,0-1 0,0 0 0,1 0 0,0-1 0,0 0 0,0-1 0,0 0 0,13 2 0,58 17 0,0 4 0,79 36 0,-92-34 0,-43-18 0,20 8 0,1-2 0,64 15 0,2-3 0,-68-16 0,0-2 0,51 6 0,75 5 0,26 3 0,228-19 0,-224-8 0,-32 6 0,181-7 0,-255-7 0,-53 5 0,52-1 0,886 8 0,-937-3 0,51-9 0,-52 5 0,56-1 0,-9 6 0,98 4 0,-171-1 0,-2 0 0,1 2 0,0-1 0,15 8 0,-17-6 0,1-1 0,0 0 0,1-1 0,13 2 0,-23-5 0,1 0 0,-1-1 0,0 1 0,0 0 0,0-1 0,0 0 0,0 0 0,0 0 0,0 0 0,0-1 0,0 1 0,0-1 0,-1 1 0,1-1 0,-1 0 0,1 0 0,-1 0 0,0 0 0,1-1 0,-1 1 0,3-5 0,4-7 0,0-1 0,14-30 0,-5 10 0,68-123 0,-57 99 0,3 1 0,2 2 0,74-93 0,-74 108 0,-2-2 0,-2-2 0,25-50 0,-30 50 0,23-33 0,-17 29 0,26-57 0,-40 72 0,35-50 0,8-15 0,25-53 0,8-37 0,-8 15 0,-9 42 0,5 3 0,138-166 0,-197 265 0,-2 0 0,-1-1 0,19-43 0,10-17 0,-21 38 0,-1-2 0,-4-1 0,-2-1 0,20-87 0,-8 17 0,90-290 0,-71 279 0,42-104 0,-54 158 0,-16 35 0,20-58 0,59-182 0,-59 182 0,55-150 0,-11 3 0,-72 205 0,-5 23 0,-2-1 0,-2 0 0,0-1 0,2-34 0,-4 24 0,2 0 0,14-54 0,-1 11 0,-4 19 0,39-98 0,-6 18 0,-21 62 0,8-33 0,-27 68 0,3-50 0,-7 49 0,10-46 0,49-220 0,-23 176 0,7-26 0,-41 137 0,1 1 0,1 0 0,1 1 0,2 0 0,17-29 0,76-102 0,-98 146 0,128-213 0,-105 167 0,18-40 0,60-176 0,-74 179 0,-12 26 0,-3 0 0,16-113 0,6-40 0,-10 65 0,-20 110 0,2 1 0,27-64 0,0-1 0,-14 40 0,40-77 0,-29 69 0,11-44 0,-28 67 0,31-58 0,-40 91-227,1 1-1,0 0 1,2 1-1,0 1 1,26-27-1,-21 29-6598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2:36.38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0 425 23209,'399'-424'0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9:39.4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748 12 24575,'0'-5'0,"-4"0"0,-6 4 0,-10 6 0,-9 7 0,-9 6 0,-10 8 0,-15 8 0,-12 7 0,-12 4 0,2 0 0,6-4 0,12-5 0,18-4 0,13-8 0,8-4 0,9 0 0,8-5-8191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9:40.9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24575,'7'203'0,"34"203"0,-32-326-73,-3-21-573,26 112 0,-21-138-6180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6:39.25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7418 550 24575,'0'-2'0,"-1"-1"0,1 1 0,-1 0 0,0 0 0,0 0 0,0 0 0,0 0 0,-1 0 0,1 0 0,-1 0 0,1 0 0,-1 0 0,1 1 0,-1-1 0,0 1 0,0-1 0,-3-1 0,-40-25 0,34 22 0,-12-10 0,2 0 0,0-1 0,1-2 0,1 0 0,-27-34 0,30 33 0,-1 0 0,-1 2 0,0 0 0,-2 1 0,0 0 0,-32-19 0,23 20 0,0 2 0,-1 1 0,-1 1 0,0 1 0,-1 2 0,0 1 0,-34-3 0,25 3 0,-69-20 0,79 18 0,0 2 0,-1 1 0,0 1 0,-40-2 0,40 6 0,-44-8 0,-31-2 0,-449 12 0,527 2 0,0 2 0,0 1 0,0 1 0,-48 17 0,-39 9 0,-60-3 0,-122 21 0,224-42 0,3 1 0,-75-1 0,-325-9 0,441 3 0,-53 9 0,53-6 0,-51 3 0,-1449-9 0,1493-1 0,-51-9 0,50 5 0,-48-1 0,-62 10 0,-118-6 0,245 0 0,-1-1 0,-40-13 0,43 11 0,0 0 0,-1 2 0,1 0 0,-21-1 0,-473 3 0,252 4 0,88 11 0,6 0 0,-139-14-1365,285 1-5461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19:55.61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569.23608"/>
      <inkml:brushProperty name="anchorY" value="1407.48804"/>
      <inkml:brushProperty name="scaleFactor" value="0.5"/>
    </inkml:brush>
  </inkml:definitions>
  <inkml:trace contextRef="#ctx0" brushRef="#br0">1870 122 24575,'0'0'0,"-8"0"0,-9-5 0,-8 0 0,-9-5 0,-11 0 0,-11 2 0,-18-3 0,-6 2 0,1 2 0,9-4 0,8 3 0,11 1 0,4 2 0,8 2 0,5 1 0,-1 1 0,-7 1 0,-3 1 0,-4-1 0,-1 0 0,-1 1 0,4-1 0,6 0 0,5 0 0,5 0 0,3 0 0,3 0 0,0 0 0,-4 0 0,1 0 0,-6 0 0,-5 0 0,1 0 0,3 0 0,1 0 0,4 0 0,2 0 0,7 5 0,1 5 0,0 6 0,0-2 0,-1 3 0,-2-2 0,0 1 0,-1 1 0,4 3 0,0 2 0,5 1 0,-1 2 0,-1 4 0,3 2 0,-2-1 0,4-1 0,-3-5 0,4-2 0,2-1 0,3 0 0,2 1 0,3 1 0,0 0 0,2 2 0,-1-1 0,1 1 0,-1 0 0,0 0 0,1 0 0,-1 5 0,0 0 0,0 0 0,5 0 0,0-2 0,5-6 0,-1-2 0,4 0 0,4 6 0,2-4 0,-2 1 0,6-1 0,2-4 0,-4 1 0,1-5 0,-6 1 0,1-3 0,1 1 0,1-2 0,2 8 0,2-3 0,6 2 0,0-3 0,6 2 0,0-4 0,-1 2 0,2-4 0,-2-2 0,9 7 0,2-2 0,-1-3 0,1-2 0,-4 2 0,1-3 0,1 4 0,1-2 0,13-2 0,6 2 0,6-1 0,-1-2 0,-3-2 0,-8-2 0,-5-2 0,-3 0 0,-7-1 0,-5 0 0,-5-1 0,2 1 0,-3-1 0,-1 1 0,8 0 0,9 0 0,10 0 0,2 0 0,0 0 0,-6 0 0,-2-5 0,-7-5 0,-6 0 0,-5 1 0,-5-4 0,-2-2 0,-1-3 0,-6-3 0,-1-1 0,-4-3 0,1 0 0,-4-5 0,-2-1 0,-4 1 0,-2 0 0,-1-3 0,-2 1 0,0 0 0,-1 3 0,1 1 0,-1 1 0,1-3 0,-1-1 0,-4-3 0,0-5 0,-5-4 0,-4-3 0,-5-2 0,-2 3 0,-7 0 0,-2 4 0,-1 0 0,1 4 0,-3 3 0,5 3 0,-4-2 0,3 1 0,-1 7 0,7 1 0,2 7 0,5 0 0,0 0 0,4-2 0,-1 3 0,-3 4 0,3-1 0,-2 3 0,2-3 0,-1 3 0,-3 2 0,-2-2 0,-3 1 0,-1 3 0,-6 1 0,-1 7 0,5 6 0,5 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02.9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8093 24445,'3835'-8093'0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05.77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530 1 24575,'-15'12'0,"-1"-1"0,-1-1 0,1 0 0,-1-1 0,-1 0 0,0-2 0,-26 8 0,5-1 0,1 2 0,0 1 0,2 2 0,0 2 0,-39 29 0,-15 10-1365,74-50-5461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06.99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24575,'1'7'0,"0"0"0,1 1 0,0-1 0,0 0 0,4 8 0,1 6 0,36 93 0,-25-70 0,22 85 0,-35-111-227,1 0-1,1 0 1,0-1-1,1 0 1,15 22-1,-13-21-6598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16.3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12178 24489,'6077'-12177'0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19.96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302 0 24575,'0'5'0,"-4"0"0,-6 5 0,-9 0 0,-2 3 0,-2-2 0,0-1 0,3 1 0,-4 2 0,-1 5 0,-1 2 0,-1-1 0,5-1 0,2-2 0,0-1 0,3-2-8191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22.4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24575,'0'4'0,"0"6"0,0 5 0,0 4 0,4 4 0,2 1 0,-1 2 0,0 0 0,2 0 0,0 0 0,0-1 0,-2 1 0,-2-1 0,-1 0 0,-1-5-8191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31.11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6225 24265,'6947'-6225'0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33.01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571 0 24575,'-4'2'0,"0"-1"0,0 1 0,0-1 0,1 1 0,-1 0 0,1 1 0,-1-1 0,1 1 0,-5 4 0,-9 7 0,-44 18 0,-87 35 0,100-46 0,32-16 0,0 0 0,-1-1 0,1-1 0,-32 3 0,28-4 0,0 1 0,-36 9 0,31-4-1365,4-1-5461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34.16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26 0 24575,'-13'220'114,"1"10"-1593,12-209-5347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6:41.1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235 0 24575,'-2'4'0,"1"1"0,-1-1 0,0-1 0,0 1 0,-1 0 0,1 0 0,-1-1 0,1 1 0,-1-1 0,0 0 0,-1 0 0,-5 5 0,-8 8 0,-123 125 0,116-118 0,22-22 0,1 0 0,0 0 0,0 1 0,-1-1 0,1 1 0,0-1 0,0 1 0,0-1 0,1 1 0,-1-1 0,0 1 0,0 0 0,1-1 0,-1 1 0,1 0 0,0 0 0,-1-1 0,1 1 0,0 0 0,0 0 0,0 0 0,0-1 0,1 4 0,0-1 0,1 0 0,-1-1 0,1 0 0,0 1 0,0-1 0,0 0 0,0 0 0,1 0 0,-1 0 0,7 5 0,7 4 0,1 1 0,0-2 0,26 13 0,-31-18 0,87 61-1365,-85-56-5461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37.2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91 24575,'47'1'0,"-2"-1"0,50-5 0,-79 3 0,-1 0 0,0-2 0,0 0 0,0 0 0,0-1 0,-1-1 0,15-9 0,-11 5 0,-13 5 0,1 1 0,-1 1 0,1-1 0,0 1 0,0 0 0,0 1 0,1-1 0,-1 1 0,1 1 0,-1-1 0,13-1 0,-17 4 0,0 1 0,0-1 0,-1 0 0,1 0 0,0 1 0,-1-1 0,1 1 0,-1 0 0,1-1 0,-1 1 0,0 0 0,0 0 0,1 0 0,-2 0 0,1 0 0,0 0 0,0 0 0,0 0 0,-1 0 0,0 0 0,1 0 0,-1 1 0,0-1 0,0 0 0,0 3 0,-1 57 0,-2-42 34,-2 0 0,-13 39 1,1-4-1503,12-34-5358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43.84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13297 23412,'14817'-13297'0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56.38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672 0 23977,'-672'399'0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0:57.9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92 1 24575,'0'18'0,"0"29"0,-6 50 0,3-80 0,0-1 0,-1 0 0,0 0 0,-1 0 0,-1 0 0,-13 25 0,-15 34-1365,26-56-5461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04.23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4756 24388,'3686'-4756'0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06.00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383 0 24575,'-2'5'0,"0"-1"0,0 0 0,0 1 0,-1-1 0,0 0 0,0-1 0,0 1 0,0 0 0,-1-1 0,-5 5 0,-7 8 0,-55 77 0,34-43 0,-72 76 0,10-22-1365,84-88-5461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07.16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460 1 24575,'-1'5'0,"-1"-1"0,-1 1 0,1-1 0,-1 1 0,0-1 0,0 0 0,0 0 0,0 0 0,-1 0 0,1-1 0,-1 1 0,-4 2 0,-4 5 0,-4 4 0,-2-1 0,0-1 0,-1-1 0,0 0 0,-35 15 0,23-12 0,-39 26 0,16-5 23,-36 27-1411,74-49-5438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08.45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67 0 24575,'-17'245'0,"7"-136"0,5-70-455,-1 0 0,-16 53 0,16-70-6371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21.43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18253 24448,'14044'-18253'0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24.7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673 0 24097,'-673'673'0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6:56.5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18979 254 24575,'-600'0'0,"427"-14"0,81 3 0,55 5 0,1 0 0,-58-20 0,53 13 0,-63-10 0,-7-1 0,76 16 0,-1 0 0,-47-3 0,-121-14 0,-19-1 0,111 16 0,-92-3 0,174 13 0,-24 1 0,0-2 0,-91-14 0,102 9 0,-1 1 0,0 2 0,0 2 0,-54 7 0,64-2 0,-54 16 0,58-12 0,1-2 0,-53 5 0,-423 38 0,301-22 0,116-16 0,39-5 0,-64 2 0,-65 4 0,16 0 0,-32 3 0,76-4 0,-131 17 0,81-7 0,17 2 0,87-12 0,-106 6 0,140-15 0,-45 8 0,46-5 0,-49 2 0,55-6 0,0 1 0,-26 7 0,24-4 0,-45 3 0,-116 4 0,-43 0 0,-945-12 0,1141-2 0,-54-9 0,52 5 0,-49-1 0,58 6 0,1-2 0,-26-6 0,-21-2 0,-354-14 0,-70 25 0,483 1 0,-1 0 0,0 1 0,1 0 0,0 1 0,0 1 0,0 0 0,0 0 0,0 1 0,1 1 0,-16 10 0,-10 9 0,-62 53 0,32-23 0,-55 49 0,38-37 0,49-38 0,0-2 0,-79 45 0,83-56 0,-1-1 0,-1-2 0,0-1 0,-1-2 0,0-2 0,-1-1 0,0-1 0,0-2 0,-59-1 0,48-4 0,-13-1 0,-1 3 0,-100 15 0,129-10 0,-7 0 0,-68 22 0,49-7 0,-1-2 0,-1-3 0,0-3 0,-1-3 0,-108 6 0,150-15 0,0 0 0,-34 9 0,-31 3 0,-22-1 0,72-7 0,-49 2 0,50-5 0,-48 9 0,-29 1 0,-107 0 0,-53 1 0,230-12 0,0 3 0,1 1 0,-54 14 0,31 2 0,50-16 0,-1 0 0,1-1 0,-1-1 0,0 0 0,-22 2 0,-251-3 0,134-4 0,103 0 0,-49-9 0,-50-3 0,-602 15 0,721 1 0,-55 9 0,55-5 0,-53 2 0,78-8 0,-42 0 0,0 2 0,-57 9 0,-220 48 0,296-52 0,0 1 0,1 1 0,0 1 0,1 1 0,0 1 0,-45 31 0,-83 38 0,68-34 0,-71 43 0,83-43 0,40-27 0,-33 26 0,34-24 0,-1 0 0,-70 32 0,-8 4 0,75-35 0,0 0 0,1 3 0,-59 56 0,47-39 0,-2-2 0,-2-3 0,-69 41 0,-12 17 0,0 0 0,-33 27 0,110-78 0,-82 50 0,21-17 0,86-56 0,-192 116 0,34-24 0,43-25 0,-53 39 0,-2 31 0,136-107 0,-69 44 0,109-80 0,-12 6 0,2 1 0,1 2 0,-40 40 0,16-15 0,40-37 0,1 2 0,-23 25 0,10-10 0,-2 0 0,0-2 0,-2-2 0,-64 40 0,73-53 0,0 0 0,-1-2 0,-47 14 0,38-14 0,-52 24 0,77-30 0,-1 0 0,1 1 0,0 0 0,1 0 0,0 1 0,0 0 0,0 0 0,1 1 0,-11 14 0,15-18 0,1 0 0,-1 0 0,1 1 0,0-1 0,0 0 0,1 1 0,-1-1 0,1 1 0,0 0 0,0-1 0,1 1 0,-1 0 0,1-1 0,0 1 0,0 0 0,1 0 0,-1-1 0,1 1 0,0 0 0,0-1 0,1 1 0,0-1 0,3 9 0,-1-6 0,1-1 0,-1 1 0,1-1 0,1 1 0,-1-2 0,1 1 0,0 0 0,0-1 0,0 0 0,1-1 0,0 0 0,0 0 0,8 4 0,49 25 0,-54-26 0,1 0 0,0-1 0,1 0 0,0-1 0,-1-1 0,2 0 0,-1 0 0,0-1 0,21 2 0,85-6 0,-87-1 0,-1 1 0,0 1 0,1 2 0,-1 1 0,0 2 0,44 11 0,-30-2 0,1-3 0,0-1 0,70 5 0,-105-15 0,4 2 0,0-1 0,0 0 0,0-2 0,26-3 0,-39 4 0,1 0 0,0 0 0,-1-1 0,1 1 0,0-1 0,-1 0 0,1 1 0,0-1 0,-1 0 0,1 0 0,-1 0 0,0 0 0,1 0 0,-1 0 0,0 0 0,1-1 0,-1 1 0,0 0 0,0-1 0,0 1 0,0-1 0,0 1 0,-1-1 0,1 1 0,0-1 0,-1 0 0,1 1 0,-1-1 0,1 0 0,-1 0 0,0 1 0,0-1 0,0 0 0,0 0 0,0 1 0,0-1 0,-1 0 0,1 0 0,0 1 0,-1-1 0,1 0 0,-1 1 0,0-1 0,0 1 0,1-1 0,-1 1 0,-2-3 0,-52-94 0,39 74 0,2 0 0,-22-52 0,30 60 0,2 5 0,19 28 0,7 15 0,-1 1 0,-2 1 0,-1 0 0,16 45 0,-24-57 0,9 14 0,-15-29 0,0 0 0,0 0 0,-1 1 0,0-1 0,4 16 0,-7-21 0,0 1 0,1-1 0,-1 1 0,-1-1 0,1 1 0,0-1 0,-1 1 0,1-1 0,-1 1 0,0-1 0,1 0 0,-1 1 0,0-1 0,-1 0 0,1 0 0,0 0 0,-1 0 0,1 0 0,-1 0 0,0 0 0,1 0 0,-1 0 0,-3 1 0,-23 18 0,0-2 0,-46 23 0,16-9 0,8-8 30,38-21-262,1 2-1,0-1 1,0 2-1,0-1 0,-12 11 1,13-6-6594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26.52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24575,'0'550'-1365,"0"-528"-5461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29.18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1 118 24575,'291'-15'0,"-154"-8"0,-122 20 0,0-2 0,-1 0 0,1-1 0,-1 0 0,0-1 0,25-17 0,-20 13 0,-14 8 0,-20-2 0,12 5 0,-1-1 0,1 0 0,-1 0 0,0 0 0,0 1 0,-1-1 0,1 1 0,0 0 0,0 0 0,0 1 0,0-1 0,0 1 0,0 0 0,0 0 0,1 0 0,-1 1 0,0-1 0,0 1 0,1 0 0,-4 2 0,2 0 0,1 0 0,0 1 0,1-1 0,-1 1 0,1 0 0,0 0 0,0 0 0,0 1 0,1-1 0,0 1 0,0-1 0,-2 11 0,-16 58 0,-59 247 0,52-161-1365,21-136-5461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31.4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0 394 24575,'1'-6'0,"0"-1"0,0 1 0,0 0 0,1-1 0,0 1 0,0 0 0,0 0 0,1 0 0,0 0 0,0 1 0,1-1 0,0 1 0,0 0 0,0 0 0,0 0 0,1 0 0,-1 1 0,1 0 0,10-6 0,3-3 0,1 2 0,0 0 0,0 2 0,31-11 0,175-77 0,-183 78 0,-1-2 0,71-48 0,-112 68 0,1 0 0,-1 1 0,1-1 0,-1 1 0,1-1 0,0 1 0,-1-1 0,1 1 0,0 0 0,0-1 0,-1 1 0,1 0 0,0-1 0,0 1 0,-1 0 0,1 0 0,0 0 0,0 0 0,0 0 0,-1 0 0,1 0 0,0 0 0,0 0 0,0 0 0,-1 0 0,2 1 0,-1 0 0,0 0 0,-1-1 0,1 1 0,-1 0 0,0 0 0,1 0 0,-1 0 0,0 0 0,1 0 0,-1 0 0,0 0 0,0 0 0,0 1 0,0-1 0,0 0 0,0 0 0,0 1 0,-14 61 0,10-48 0,-33 168 0,-13 54 0,20-72 108,-3 16-1581,24-153-5353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33.75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0 377 24575,'50'-44'0,"59"-39"0,3-3 0,-86 66 0,39-22 0,17-13 0,-73 48 0,0 1 0,1 0 0,0 1 0,21-9 0,-27 13 0,0-1 0,0 1 0,0 0 0,0 0 0,1 0 0,-1 0 0,0 1 0,0 0 0,1 0 0,-1 0 0,0 0 0,1 1 0,-1-1 0,0 1 0,8 3 0,-11-3 0,0-1 0,0 1 0,0 0 0,0 0 0,0 0 0,0 0 0,-1 0 0,1 0 0,0 0 0,-1 0 0,1 0 0,-1 0 0,1 0 0,-1 1 0,1-1 0,-1 0 0,0 0 0,0 0 0,1 1 0,-1-1 0,0 0 0,0 0 0,0 1 0,0-1 0,-1 0 0,1 0 0,0 1 0,0-1 0,-1 0 0,0 2 0,-17 42 0,12-33 0,-61 187 0,24-72-1365,35-103-5461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36.54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0 581 24575,'1'-7'0,"-1"1"0,1-1 0,0 0 0,1 1 0,0 0 0,0-1 0,0 1 0,1 0 0,0 0 0,0 0 0,0 0 0,5-5 0,8-9 0,34-34 0,-5 5 0,207-267 0,-216 273-1365,-27 31-5461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49.34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6699 24294,'5030'-6699'0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50.75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560 1 24575,'-10'0'0,"0"1"0,0 1 0,0-1 0,0 2 0,1-1 0,-1 1 0,1 1 0,-1 0 0,-12 7 0,-10 9 0,-38 29 0,47-30 0,-2-2 0,-37 20 0,4-11-78,30-15-179,1 2-1,1 0 1,0 2-1,-30 23 1,40-24-6569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51.78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24575,'0'568'-1365,"0"-540"-5461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1:55.30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11754 24507,'6524'-11754'0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01.45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601 0 24575,'-58'65'0,"39"-42"0,-1-1 0,-2 0 0,0-1 0,-40 27 0,24-20 0,-57 52 0,-20 16 0,82-70-14,-31 30 0,29-25-1323,17-15-5489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07:06.77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 24575,'90'-1'0,"94"3"0,-114 10 0,-53-8 0,1 0 0,27 1 0,-7-2 0,0 2 0,57 15 0,8 1 0,-70-15 0,1 2 0,57 20 0,-84-25 0,0 1 0,-1 0 0,0 0 0,0 0 0,0 1 0,8 9 0,-7-8 0,0 0 0,-1 0 0,2-1 0,12 8 0,190 74 0,-190-80 0,17 6 0,-5-2 0,-1 1 0,0 1 0,-1 2 0,-1 1 0,35 25 0,-56-36 0,11 9 0,-1 0 0,0 1 0,-1 1 0,0 1 0,26 35 0,-24-25 0,2-1 0,0-1 0,2-1 0,1-1 0,0-1 0,2-1 0,0-1 0,2-2 0,0 0 0,53 23 0,-55-27 0,0 1 0,-1 1 0,-1 1 0,0 1 0,34 36 0,6 2 0,1 0 0,-25-20 0,2-2 0,54 34 0,-21-22 0,11 7 0,177 80 0,46 10 0,-275-124 0,-2 2 0,37 28 0,-43-29 0,1-1 0,1-1 0,48 24 0,-27-19 0,61 40 0,23 12 0,-133-74 0,80 37 0,0-3 0,106 31 0,-172-62 0,0 1 0,-1 1 0,0 0 0,0 1 0,-1 0 0,0 1 0,22 17 0,-31-23 0,22 15 0,1-2 0,51 23 0,-14-8 0,69 26 0,-34-17 0,-22-5 0,123 62 0,-62-34 0,-27-5 0,181 67 0,-267-113 0,-1 1 0,29 20 0,-27-17 0,42 21 0,-27-17 0,72 47 0,-67-37 0,-15-12 0,47 18 0,-50-23 0,0 0 0,43 28 0,-28-14 0,79 37 0,-72-40 0,58 37 0,-22-6 0,-23-15 0,75 61 0,-115-82 0,1-2 0,0-1 0,1-1 0,0-1 0,32 12 0,134 38 0,-32-12 0,-78-26 0,105 21 0,-101-28 0,88 32 0,-46 7 0,-91-40 0,61 25 0,-66-30 0,0 0 0,-2 2 0,1 1 0,-2 1 0,42 33 0,-7 1 0,-32-27 0,29 29 0,-36-33 0,0 0 0,1-1 0,1-2 0,54 27 0,40 26 0,-79-44 0,47 22 0,-48-27 0,61 41 0,-43-15 0,-27-22 0,35 22 0,25 12 0,-31-19 0,1-3 0,83 37 0,-82-45 0,73 47 0,-65-35 0,9 6 0,-16-9 0,79 35 0,84 35 0,-12-6 0,126 60 0,-281-132 0,92 31 0,39 17 0,-30-2 0,-87-43 0,-1 3 0,82 55 0,-6-2 0,-26-17 0,-82-48 0,81 33 0,-88-44 0,0 3 0,0 0 0,-2 2 0,38 28 0,-41-26 0,0-2 0,2 0 0,40 17 0,-39-20 0,0 1 0,-1 1 0,35 27 0,-28-18 0,2-1 0,0-3 0,2 0 0,54 19 0,18 9 0,68 35 0,-66-27 0,-80-39 0,0 0 0,1-3 0,45 14 0,-63-24-170,0 1-1,-1 0 0,0 2 1,0 0-1,0 0 0,-1 2 1,23 17-1,-23-14-6655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02.55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24575,'13'157'0,"-1"2"0,-12-132-102,-1 18-150,1 0-1,3 0 0,1 0 1,16 70-1,-12-93-6573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09.14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8067 24394,'4309'-8067'0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11.87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426 0 24575,'-5'1'0,"0"-1"0,0 1 0,0 1 0,1-1 0,-1 1 0,0 0 0,1 0 0,-1 0 0,1 0 0,0 1 0,-5 3 0,-50 42 0,27-21 0,-54 34 0,53-40 0,1 2 0,1 1 0,-32 33 0,48-43-1365,1-2-5461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12.83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24575,'4'0'0,"2"4"0,3 6 0,1 5 0,-1 4 0,1 8 0,0 4 0,-2 0 0,-3-1 0,-1-1 0,-3 3 0,0 0 0,-1-1 0,4-6 0,1-2 0,0-2 0,-1 0 0,-2-3-8191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1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10658 24410,'8119'-10658'0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22.8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439 0 24575,'-1'3'0,"1"-1"0,-1 1 0,0-1 0,0 0 0,0 1 0,-1-1 0,1 0 0,0 0 0,-1 0 0,0 0 0,1 0 0,-1 0 0,0 0 0,0 0 0,0-1 0,0 1 0,0-1 0,-5 3 0,-43 22 0,-17 6 0,39-17 0,-1-2 0,-1-1 0,-58 16 0,73-25-273,0 1 0,0 0 0,0 1 0,-25 12 0,27-9-6553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24.1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204 1 24575,'-5'4'0,"-4"10"0,-2 15 0,-8 20 0,-8 18 0,-4 15 0,3-2 0,2-7 0,6-7 0,5-10 0,7-11 0,3-13-8191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27.49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0 207 24575,'23'-2'0,"-1"-1"0,1-2 0,-1 0 0,0-1 0,0-1 0,33-16 0,14-3 0,-11 3 0,-2-3 0,71-41 0,-108 56 0,-19 10 0,1 1 0,0 0 0,0-1 0,-1 1 0,1 0 0,0 0 0,0-1 0,-1 1 0,1 0 0,0 0 0,0 0 0,0 0 0,-1 0 0,1 0 0,0 0 0,0 0 0,0 1 0,-1-1 0,1 0 0,0 0 0,0 1 0,-1-1 0,1 0 0,0 1 0,-1-1 0,1 0 0,0 1 0,-1-1 0,1 1 0,0 0 0,-1-1 0,1 1 0,-1-1 0,1 1 0,-1 0 0,0-1 0,1 1 0,-1 0 0,1 0 0,-1-1 0,0 1 0,0 0 0,0 0 0,1-1 0,-1 1 0,0 0 0,0 0 0,0 0 0,0 0 0,4 50 0,-4-44 0,0 322 115,-2-127-1595,2-182-5346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29.56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0 498 24176,'598'-497'0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7:22:32.30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76 0 24575,'1'41'0,"-1"0"0,-3 0 0,-1-1 0,-17 72 0,14-83 0,2-1 0,0 1 0,0 41 0,2-26 0,-19 104-1365,20-126-5461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CA54-6D0D-1523-B60D-BFE9A5E2F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209DA-EB4E-13BD-A501-A851A14C4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CA5BB-E4B4-08DB-27A8-1B1DD743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89A-DF1C-4570-966B-3B0109A5897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5762A-F1DA-A579-130D-9DC4FF7B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205A1-FE0B-7C9A-9BED-CEA834AC7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0A89-1E87-4351-AC7F-CD1BF4525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9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1C15-C0B2-3AD9-B14C-26CBB8C4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07F9C-23A7-507A-E1CD-2354ABEC2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AE3D7-1A85-8DAC-6316-DDECFEFA9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89A-DF1C-4570-966B-3B0109A5897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F8766-43D3-48E4-921F-D0AEE8FD7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E9DB0-F9A4-B994-D778-848D10A3A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0A89-1E87-4351-AC7F-CD1BF4525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1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F61352-393D-68BE-68D2-E16194D161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20EBE-8AA1-0B55-C7BE-DDB9AC5D0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90599-8D41-84F2-4BF5-5016B8514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89A-DF1C-4570-966B-3B0109A5897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E6229-9F6E-9466-7214-C6607EFE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C46A3-6DAD-32FC-84EC-172C6DD14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0A89-1E87-4351-AC7F-CD1BF4525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3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4617C-FDC2-173B-0024-C478602A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C20B9-2231-DF8D-7B65-184EBA3CB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95D6D-1611-C13B-73B7-EC99D90A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89A-DF1C-4570-966B-3B0109A5897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4FB82-1436-3A1C-1A98-E20F55B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D59BB-C4BC-0C68-7B5F-CF335D5F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0A89-1E87-4351-AC7F-CD1BF4525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9063E-DA40-5A51-A8BF-ECE4A95E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AAD17-9787-1AB1-D820-BEA87DF29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C051D-89EA-EE12-9E04-AC8DB563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89A-DF1C-4570-966B-3B0109A5897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08A18-D894-14E7-D5B0-02688DAE6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81BFC-2362-AF78-33DA-507BEFA5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0A89-1E87-4351-AC7F-CD1BF4525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9F1FA-8D94-D076-C223-7DBBDBD56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B61FD-35EE-BBBE-05F7-E0BC97FC9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6801A-F5F2-D456-D07A-E69982401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2F4E3-B54B-A2C3-30A8-06BA5F191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89A-DF1C-4570-966B-3B0109A5897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965F9-F7A9-37D6-DFB4-96A832553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40F4A-6E2F-C2AA-B62A-BAA0608D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0A89-1E87-4351-AC7F-CD1BF4525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2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A28E-1E5B-B7F8-7C6C-E126537C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824B1-305D-9F40-5F1F-7FF92D452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093EE-3D24-EF18-E6A5-A275B5A51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ABA90A-3BAE-CF1D-85F8-B2A64EE4BF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D93AEE-EAD0-D103-947F-8489833F5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65628C-D345-AB7C-A952-2EBB9FCEF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89A-DF1C-4570-966B-3B0109A5897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E4B44-BFA2-D1C4-6350-D07CBE760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14C84-A54C-3C5C-DD1C-E96CF1AD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0A89-1E87-4351-AC7F-CD1BF4525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7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67EDF-FC21-6FC2-1A19-A86431BB3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BB9ADB-39A7-2731-7BA5-16FE1FFB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89A-DF1C-4570-966B-3B0109A5897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7FE2F-2FE9-F739-6FD2-056BA405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8E7BA-961C-2921-7108-52A74015E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0A89-1E87-4351-AC7F-CD1BF4525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7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73AA74-EB79-AFE7-CF8E-BF1DE9D0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89A-DF1C-4570-966B-3B0109A5897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9584C-C01F-768C-4871-FC20ABF70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26185-331D-5BF5-5200-8BD28163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0A89-1E87-4351-AC7F-CD1BF4525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8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06AF4-F1A6-145A-8266-B7F2FEBFD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54831-B3F6-42FC-BB2E-AF9B94930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3DF649-F118-A230-0F46-8DBD5DF40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72CFC-0229-801C-F1EB-61390788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89A-DF1C-4570-966B-3B0109A5897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3943C-2003-3D1F-C59E-A7A1AB73B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8BCC3-9985-E9EE-4B93-1D4509DAE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0A89-1E87-4351-AC7F-CD1BF4525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E0919-9F64-A8EC-BF3A-96FF5A43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2345CC-BF88-0B6A-CD6D-7384A9C391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C911C-F29E-C972-186E-283C4B14C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E5969-BA4B-FD95-E19B-D203EDF7A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789A-DF1C-4570-966B-3B0109A5897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9B389-70A8-CDAE-B370-F3C7D29F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4A663-FC72-B9AF-80ED-ED9322636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30A89-1E87-4351-AC7F-CD1BF4525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1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48E6D-7E5B-99F9-9DBC-88CC672A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F36C7-FDFA-E3F2-72B6-61E0904A2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09521-548F-7353-0CBD-9C160203D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7E789A-DF1C-4570-966B-3B0109A5897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5336D-F647-3B64-4AFE-C9AFA8FC0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DE6E4-4201-C593-14E0-0CE534AB3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A30A89-1E87-4351-AC7F-CD1BF4525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0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1.xml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9" Type="http://schemas.openxmlformats.org/officeDocument/2006/relationships/customXml" Target="../ink/ink54.xml"/><Relationship Id="rId21" Type="http://schemas.openxmlformats.org/officeDocument/2006/relationships/customXml" Target="../ink/ink45.xml"/><Relationship Id="rId34" Type="http://schemas.openxmlformats.org/officeDocument/2006/relationships/image" Target="../media/image60.png"/><Relationship Id="rId42" Type="http://schemas.openxmlformats.org/officeDocument/2006/relationships/image" Target="../media/image64.png"/><Relationship Id="rId7" Type="http://schemas.openxmlformats.org/officeDocument/2006/relationships/customXml" Target="../ink/ink38.xml"/><Relationship Id="rId2" Type="http://schemas.openxmlformats.org/officeDocument/2006/relationships/image" Target="../media/image44.png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29" Type="http://schemas.openxmlformats.org/officeDocument/2006/relationships/customXml" Target="../ink/ink49.xml"/><Relationship Id="rId41" Type="http://schemas.openxmlformats.org/officeDocument/2006/relationships/customXml" Target="../ink/ink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customXml" Target="../ink/ink40.xml"/><Relationship Id="rId24" Type="http://schemas.openxmlformats.org/officeDocument/2006/relationships/image" Target="../media/image55.png"/><Relationship Id="rId32" Type="http://schemas.openxmlformats.org/officeDocument/2006/relationships/image" Target="../media/image59.png"/><Relationship Id="rId37" Type="http://schemas.openxmlformats.org/officeDocument/2006/relationships/customXml" Target="../ink/ink53.xml"/><Relationship Id="rId40" Type="http://schemas.openxmlformats.org/officeDocument/2006/relationships/image" Target="../media/image63.png"/><Relationship Id="rId5" Type="http://schemas.openxmlformats.org/officeDocument/2006/relationships/customXml" Target="../ink/ink37.xml"/><Relationship Id="rId15" Type="http://schemas.openxmlformats.org/officeDocument/2006/relationships/customXml" Target="../ink/ink42.xml"/><Relationship Id="rId23" Type="http://schemas.openxmlformats.org/officeDocument/2006/relationships/customXml" Target="../ink/ink46.xml"/><Relationship Id="rId28" Type="http://schemas.openxmlformats.org/officeDocument/2006/relationships/image" Target="../media/image57.png"/><Relationship Id="rId36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customXml" Target="../ink/ink44.xml"/><Relationship Id="rId31" Type="http://schemas.openxmlformats.org/officeDocument/2006/relationships/customXml" Target="../ink/ink50.xml"/><Relationship Id="rId4" Type="http://schemas.openxmlformats.org/officeDocument/2006/relationships/image" Target="../media/image45.png"/><Relationship Id="rId9" Type="http://schemas.openxmlformats.org/officeDocument/2006/relationships/customXml" Target="../ink/ink39.xml"/><Relationship Id="rId14" Type="http://schemas.openxmlformats.org/officeDocument/2006/relationships/image" Target="../media/image50.png"/><Relationship Id="rId22" Type="http://schemas.openxmlformats.org/officeDocument/2006/relationships/image" Target="../media/image54.png"/><Relationship Id="rId27" Type="http://schemas.openxmlformats.org/officeDocument/2006/relationships/customXml" Target="../ink/ink48.xml"/><Relationship Id="rId30" Type="http://schemas.openxmlformats.org/officeDocument/2006/relationships/image" Target="../media/image58.png"/><Relationship Id="rId35" Type="http://schemas.openxmlformats.org/officeDocument/2006/relationships/customXml" Target="../ink/ink52.xml"/><Relationship Id="rId8" Type="http://schemas.openxmlformats.org/officeDocument/2006/relationships/image" Target="../media/image47.png"/><Relationship Id="rId3" Type="http://schemas.openxmlformats.org/officeDocument/2006/relationships/customXml" Target="../ink/ink36.xml"/><Relationship Id="rId12" Type="http://schemas.openxmlformats.org/officeDocument/2006/relationships/image" Target="../media/image49.png"/><Relationship Id="rId17" Type="http://schemas.openxmlformats.org/officeDocument/2006/relationships/customXml" Target="../ink/ink43.xml"/><Relationship Id="rId25" Type="http://schemas.openxmlformats.org/officeDocument/2006/relationships/customXml" Target="../ink/ink47.xml"/><Relationship Id="rId33" Type="http://schemas.openxmlformats.org/officeDocument/2006/relationships/customXml" Target="../ink/ink51.xml"/><Relationship Id="rId38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customXml" Target="../ink/ink61.xml"/><Relationship Id="rId18" Type="http://schemas.openxmlformats.org/officeDocument/2006/relationships/image" Target="../media/image73.png"/><Relationship Id="rId3" Type="http://schemas.openxmlformats.org/officeDocument/2006/relationships/customXml" Target="../ink/ink56.xml"/><Relationship Id="rId7" Type="http://schemas.openxmlformats.org/officeDocument/2006/relationships/customXml" Target="../ink/ink58.xml"/><Relationship Id="rId12" Type="http://schemas.openxmlformats.org/officeDocument/2006/relationships/image" Target="../media/image70.png"/><Relationship Id="rId17" Type="http://schemas.openxmlformats.org/officeDocument/2006/relationships/customXml" Target="../ink/ink63.xml"/><Relationship Id="rId2" Type="http://schemas.openxmlformats.org/officeDocument/2006/relationships/image" Target="../media/image65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customXml" Target="../ink/ink60.xml"/><Relationship Id="rId5" Type="http://schemas.openxmlformats.org/officeDocument/2006/relationships/customXml" Target="../ink/ink57.xml"/><Relationship Id="rId15" Type="http://schemas.openxmlformats.org/officeDocument/2006/relationships/customXml" Target="../ink/ink62.xml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customXml" Target="../ink/ink59.xml"/><Relationship Id="rId1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customXml" Target="../ink/ink69.xml"/><Relationship Id="rId3" Type="http://schemas.openxmlformats.org/officeDocument/2006/relationships/customXml" Target="../ink/ink64.xml"/><Relationship Id="rId7" Type="http://schemas.openxmlformats.org/officeDocument/2006/relationships/customXml" Target="../ink/ink66.xml"/><Relationship Id="rId12" Type="http://schemas.openxmlformats.org/officeDocument/2006/relationships/image" Target="../media/image79.png"/><Relationship Id="rId2" Type="http://schemas.openxmlformats.org/officeDocument/2006/relationships/image" Target="../media/image74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customXml" Target="../ink/ink68.xml"/><Relationship Id="rId5" Type="http://schemas.openxmlformats.org/officeDocument/2006/relationships/customXml" Target="../ink/ink65.xml"/><Relationship Id="rId15" Type="http://schemas.openxmlformats.org/officeDocument/2006/relationships/customXml" Target="../ink/ink70.xml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customXml" Target="../ink/ink67.xml"/><Relationship Id="rId1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customXml" Target="../ink/ink76.xml"/><Relationship Id="rId3" Type="http://schemas.openxmlformats.org/officeDocument/2006/relationships/customXml" Target="../ink/ink71.xml"/><Relationship Id="rId7" Type="http://schemas.openxmlformats.org/officeDocument/2006/relationships/customXml" Target="../ink/ink73.xml"/><Relationship Id="rId12" Type="http://schemas.openxmlformats.org/officeDocument/2006/relationships/image" Target="../media/image87.png"/><Relationship Id="rId2" Type="http://schemas.openxmlformats.org/officeDocument/2006/relationships/image" Target="../media/image82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customXml" Target="../ink/ink75.xml"/><Relationship Id="rId5" Type="http://schemas.openxmlformats.org/officeDocument/2006/relationships/customXml" Target="../ink/ink72.xml"/><Relationship Id="rId15" Type="http://schemas.openxmlformats.org/officeDocument/2006/relationships/customXml" Target="../ink/ink77.xml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customXml" Target="../ink/ink74.xml"/><Relationship Id="rId1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customXml" Target="../ink/ink83.xml"/><Relationship Id="rId3" Type="http://schemas.openxmlformats.org/officeDocument/2006/relationships/customXml" Target="../ink/ink78.xml"/><Relationship Id="rId7" Type="http://schemas.openxmlformats.org/officeDocument/2006/relationships/customXml" Target="../ink/ink80.xml"/><Relationship Id="rId12" Type="http://schemas.openxmlformats.org/officeDocument/2006/relationships/image" Target="../media/image95.png"/><Relationship Id="rId2" Type="http://schemas.openxmlformats.org/officeDocument/2006/relationships/image" Target="../media/image90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customXml" Target="../ink/ink82.xml"/><Relationship Id="rId5" Type="http://schemas.openxmlformats.org/officeDocument/2006/relationships/customXml" Target="../ink/ink79.xml"/><Relationship Id="rId15" Type="http://schemas.openxmlformats.org/officeDocument/2006/relationships/customXml" Target="../ink/ink84.xml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customXml" Target="../ink/ink81.xml"/><Relationship Id="rId1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customXml" Target="../ink/ink90.xml"/><Relationship Id="rId3" Type="http://schemas.openxmlformats.org/officeDocument/2006/relationships/customXml" Target="../ink/ink85.xml"/><Relationship Id="rId7" Type="http://schemas.openxmlformats.org/officeDocument/2006/relationships/customXml" Target="../ink/ink87.xml"/><Relationship Id="rId12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customXml" Target="../ink/ink89.xml"/><Relationship Id="rId5" Type="http://schemas.openxmlformats.org/officeDocument/2006/relationships/customXml" Target="../ink/ink86.xml"/><Relationship Id="rId10" Type="http://schemas.openxmlformats.org/officeDocument/2006/relationships/image" Target="../media/image102.png"/><Relationship Id="rId4" Type="http://schemas.openxmlformats.org/officeDocument/2006/relationships/image" Target="../media/image99.png"/><Relationship Id="rId9" Type="http://schemas.openxmlformats.org/officeDocument/2006/relationships/customXml" Target="../ink/ink88.xml"/><Relationship Id="rId1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customXml" Target="../ink/ink96.xml"/><Relationship Id="rId18" Type="http://schemas.openxmlformats.org/officeDocument/2006/relationships/image" Target="../media/image113.png"/><Relationship Id="rId3" Type="http://schemas.openxmlformats.org/officeDocument/2006/relationships/customXml" Target="../ink/ink91.xml"/><Relationship Id="rId7" Type="http://schemas.openxmlformats.org/officeDocument/2006/relationships/customXml" Target="../ink/ink93.xml"/><Relationship Id="rId12" Type="http://schemas.openxmlformats.org/officeDocument/2006/relationships/image" Target="../media/image110.png"/><Relationship Id="rId17" Type="http://schemas.openxmlformats.org/officeDocument/2006/relationships/customXml" Target="../ink/ink98.xml"/><Relationship Id="rId2" Type="http://schemas.openxmlformats.org/officeDocument/2006/relationships/image" Target="../media/image105.png"/><Relationship Id="rId16" Type="http://schemas.openxmlformats.org/officeDocument/2006/relationships/image" Target="../media/image112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customXml" Target="../ink/ink95.xml"/><Relationship Id="rId5" Type="http://schemas.openxmlformats.org/officeDocument/2006/relationships/customXml" Target="../ink/ink92.xml"/><Relationship Id="rId15" Type="http://schemas.openxmlformats.org/officeDocument/2006/relationships/customXml" Target="../ink/ink97.xml"/><Relationship Id="rId10" Type="http://schemas.openxmlformats.org/officeDocument/2006/relationships/image" Target="../media/image109.png"/><Relationship Id="rId19" Type="http://schemas.openxmlformats.org/officeDocument/2006/relationships/customXml" Target="../ink/ink99.xml"/><Relationship Id="rId4" Type="http://schemas.openxmlformats.org/officeDocument/2006/relationships/image" Target="../media/image106.png"/><Relationship Id="rId9" Type="http://schemas.openxmlformats.org/officeDocument/2006/relationships/customXml" Target="../ink/ink94.xml"/><Relationship Id="rId1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customXml" Target="../ink/ink100.xml"/><Relationship Id="rId7" Type="http://schemas.openxmlformats.org/officeDocument/2006/relationships/customXml" Target="../ink/ink102.xml"/><Relationship Id="rId12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customXml" Target="../ink/ink104.xml"/><Relationship Id="rId5" Type="http://schemas.openxmlformats.org/officeDocument/2006/relationships/customXml" Target="../ink/ink101.xml"/><Relationship Id="rId10" Type="http://schemas.openxmlformats.org/officeDocument/2006/relationships/image" Target="../media/image119.png"/><Relationship Id="rId4" Type="http://schemas.openxmlformats.org/officeDocument/2006/relationships/image" Target="../media/image116.png"/><Relationship Id="rId9" Type="http://schemas.openxmlformats.org/officeDocument/2006/relationships/customXml" Target="../ink/ink10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105.xml"/><Relationship Id="rId7" Type="http://schemas.openxmlformats.org/officeDocument/2006/relationships/customXml" Target="../ink/ink107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customXml" Target="../ink/ink106.xml"/><Relationship Id="rId4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customXml" Target="../ink/ink113.xml"/><Relationship Id="rId18" Type="http://schemas.openxmlformats.org/officeDocument/2006/relationships/image" Target="../media/image132.png"/><Relationship Id="rId3" Type="http://schemas.openxmlformats.org/officeDocument/2006/relationships/customXml" Target="../ink/ink108.xml"/><Relationship Id="rId7" Type="http://schemas.openxmlformats.org/officeDocument/2006/relationships/customXml" Target="../ink/ink110.xml"/><Relationship Id="rId12" Type="http://schemas.openxmlformats.org/officeDocument/2006/relationships/image" Target="../media/image129.png"/><Relationship Id="rId17" Type="http://schemas.openxmlformats.org/officeDocument/2006/relationships/customXml" Target="../ink/ink115.xml"/><Relationship Id="rId2" Type="http://schemas.openxmlformats.org/officeDocument/2006/relationships/image" Target="../media/image124.png"/><Relationship Id="rId16" Type="http://schemas.openxmlformats.org/officeDocument/2006/relationships/image" Target="../media/image131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customXml" Target="../ink/ink112.xml"/><Relationship Id="rId5" Type="http://schemas.openxmlformats.org/officeDocument/2006/relationships/customXml" Target="../ink/ink109.xml"/><Relationship Id="rId15" Type="http://schemas.openxmlformats.org/officeDocument/2006/relationships/customXml" Target="../ink/ink114.xml"/><Relationship Id="rId10" Type="http://schemas.openxmlformats.org/officeDocument/2006/relationships/image" Target="../media/image128.png"/><Relationship Id="rId19" Type="http://schemas.openxmlformats.org/officeDocument/2006/relationships/customXml" Target="../ink/ink116.xml"/><Relationship Id="rId4" Type="http://schemas.openxmlformats.org/officeDocument/2006/relationships/image" Target="../media/image125.png"/><Relationship Id="rId9" Type="http://schemas.openxmlformats.org/officeDocument/2006/relationships/customXml" Target="../ink/ink111.xml"/><Relationship Id="rId1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customXml" Target="../ink/ink122.xml"/><Relationship Id="rId18" Type="http://schemas.openxmlformats.org/officeDocument/2006/relationships/image" Target="../media/image142.png"/><Relationship Id="rId3" Type="http://schemas.openxmlformats.org/officeDocument/2006/relationships/customXml" Target="../ink/ink117.xml"/><Relationship Id="rId21" Type="http://schemas.openxmlformats.org/officeDocument/2006/relationships/customXml" Target="../ink/ink126.xml"/><Relationship Id="rId7" Type="http://schemas.openxmlformats.org/officeDocument/2006/relationships/customXml" Target="../ink/ink119.xml"/><Relationship Id="rId12" Type="http://schemas.openxmlformats.org/officeDocument/2006/relationships/image" Target="../media/image139.png"/><Relationship Id="rId17" Type="http://schemas.openxmlformats.org/officeDocument/2006/relationships/customXml" Target="../ink/ink124.xml"/><Relationship Id="rId2" Type="http://schemas.openxmlformats.org/officeDocument/2006/relationships/image" Target="../media/image134.png"/><Relationship Id="rId16" Type="http://schemas.openxmlformats.org/officeDocument/2006/relationships/image" Target="../media/image141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customXml" Target="../ink/ink121.xml"/><Relationship Id="rId24" Type="http://schemas.openxmlformats.org/officeDocument/2006/relationships/image" Target="../media/image145.png"/><Relationship Id="rId5" Type="http://schemas.openxmlformats.org/officeDocument/2006/relationships/customXml" Target="../ink/ink118.xml"/><Relationship Id="rId15" Type="http://schemas.openxmlformats.org/officeDocument/2006/relationships/customXml" Target="../ink/ink123.xml"/><Relationship Id="rId23" Type="http://schemas.openxmlformats.org/officeDocument/2006/relationships/customXml" Target="../ink/ink127.xml"/><Relationship Id="rId10" Type="http://schemas.openxmlformats.org/officeDocument/2006/relationships/image" Target="../media/image138.png"/><Relationship Id="rId19" Type="http://schemas.openxmlformats.org/officeDocument/2006/relationships/customXml" Target="../ink/ink125.xml"/><Relationship Id="rId4" Type="http://schemas.openxmlformats.org/officeDocument/2006/relationships/image" Target="../media/image135.png"/><Relationship Id="rId9" Type="http://schemas.openxmlformats.org/officeDocument/2006/relationships/customXml" Target="../ink/ink120.xml"/><Relationship Id="rId14" Type="http://schemas.openxmlformats.org/officeDocument/2006/relationships/image" Target="../media/image140.png"/><Relationship Id="rId22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customXml" Target="../ink/ink133.xml"/><Relationship Id="rId3" Type="http://schemas.openxmlformats.org/officeDocument/2006/relationships/customXml" Target="../ink/ink128.xml"/><Relationship Id="rId7" Type="http://schemas.openxmlformats.org/officeDocument/2006/relationships/customXml" Target="../ink/ink130.xml"/><Relationship Id="rId12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customXml" Target="../ink/ink132.xml"/><Relationship Id="rId5" Type="http://schemas.openxmlformats.org/officeDocument/2006/relationships/customXml" Target="../ink/ink129.xml"/><Relationship Id="rId10" Type="http://schemas.openxmlformats.org/officeDocument/2006/relationships/image" Target="../media/image150.png"/><Relationship Id="rId4" Type="http://schemas.openxmlformats.org/officeDocument/2006/relationships/image" Target="../media/image147.png"/><Relationship Id="rId9" Type="http://schemas.openxmlformats.org/officeDocument/2006/relationships/customXml" Target="../ink/ink131.xml"/><Relationship Id="rId14" Type="http://schemas.openxmlformats.org/officeDocument/2006/relationships/image" Target="../media/image1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customXml" Target="../ink/ink134.xml"/><Relationship Id="rId7" Type="http://schemas.openxmlformats.org/officeDocument/2006/relationships/customXml" Target="../ink/ink136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customXml" Target="../ink/ink135.xml"/><Relationship Id="rId10" Type="http://schemas.openxmlformats.org/officeDocument/2006/relationships/image" Target="../media/image157.png"/><Relationship Id="rId4" Type="http://schemas.openxmlformats.org/officeDocument/2006/relationships/image" Target="../media/image154.png"/><Relationship Id="rId9" Type="http://schemas.openxmlformats.org/officeDocument/2006/relationships/customXml" Target="../ink/ink13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customXml" Target="../ink/ink143.xml"/><Relationship Id="rId18" Type="http://schemas.openxmlformats.org/officeDocument/2006/relationships/image" Target="../media/image165.png"/><Relationship Id="rId3" Type="http://schemas.openxmlformats.org/officeDocument/2006/relationships/customXml" Target="../ink/ink138.xml"/><Relationship Id="rId7" Type="http://schemas.openxmlformats.org/officeDocument/2006/relationships/customXml" Target="../ink/ink140.xml"/><Relationship Id="rId12" Type="http://schemas.openxmlformats.org/officeDocument/2006/relationships/image" Target="../media/image24.png"/><Relationship Id="rId17" Type="http://schemas.openxmlformats.org/officeDocument/2006/relationships/customXml" Target="../ink/ink145.xml"/><Relationship Id="rId2" Type="http://schemas.openxmlformats.org/officeDocument/2006/relationships/image" Target="../media/image158.png"/><Relationship Id="rId16" Type="http://schemas.openxmlformats.org/officeDocument/2006/relationships/image" Target="../media/image164.png"/><Relationship Id="rId20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customXml" Target="../ink/ink142.xml"/><Relationship Id="rId5" Type="http://schemas.openxmlformats.org/officeDocument/2006/relationships/customXml" Target="../ink/ink139.xml"/><Relationship Id="rId15" Type="http://schemas.openxmlformats.org/officeDocument/2006/relationships/customXml" Target="../ink/ink144.xml"/><Relationship Id="rId10" Type="http://schemas.openxmlformats.org/officeDocument/2006/relationships/image" Target="../media/image162.png"/><Relationship Id="rId19" Type="http://schemas.openxmlformats.org/officeDocument/2006/relationships/customXml" Target="../ink/ink146.xml"/><Relationship Id="rId4" Type="http://schemas.openxmlformats.org/officeDocument/2006/relationships/image" Target="../media/image159.png"/><Relationship Id="rId9" Type="http://schemas.openxmlformats.org/officeDocument/2006/relationships/customXml" Target="../ink/ink141.xml"/><Relationship Id="rId14" Type="http://schemas.openxmlformats.org/officeDocument/2006/relationships/image" Target="../media/image1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customXml" Target="../ink/ink152.xml"/><Relationship Id="rId18" Type="http://schemas.openxmlformats.org/officeDocument/2006/relationships/image" Target="../media/image175.png"/><Relationship Id="rId3" Type="http://schemas.openxmlformats.org/officeDocument/2006/relationships/customXml" Target="../ink/ink147.xml"/><Relationship Id="rId21" Type="http://schemas.openxmlformats.org/officeDocument/2006/relationships/customXml" Target="../ink/ink156.xml"/><Relationship Id="rId7" Type="http://schemas.openxmlformats.org/officeDocument/2006/relationships/customXml" Target="../ink/ink149.xml"/><Relationship Id="rId12" Type="http://schemas.openxmlformats.org/officeDocument/2006/relationships/image" Target="../media/image172.png"/><Relationship Id="rId17" Type="http://schemas.openxmlformats.org/officeDocument/2006/relationships/customXml" Target="../ink/ink154.xml"/><Relationship Id="rId2" Type="http://schemas.openxmlformats.org/officeDocument/2006/relationships/image" Target="../media/image167.png"/><Relationship Id="rId16" Type="http://schemas.openxmlformats.org/officeDocument/2006/relationships/image" Target="../media/image174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customXml" Target="../ink/ink151.xml"/><Relationship Id="rId5" Type="http://schemas.openxmlformats.org/officeDocument/2006/relationships/customXml" Target="../ink/ink148.xml"/><Relationship Id="rId15" Type="http://schemas.openxmlformats.org/officeDocument/2006/relationships/customXml" Target="../ink/ink153.xml"/><Relationship Id="rId10" Type="http://schemas.openxmlformats.org/officeDocument/2006/relationships/image" Target="../media/image171.png"/><Relationship Id="rId19" Type="http://schemas.openxmlformats.org/officeDocument/2006/relationships/customXml" Target="../ink/ink155.xml"/><Relationship Id="rId4" Type="http://schemas.openxmlformats.org/officeDocument/2006/relationships/image" Target="../media/image168.png"/><Relationship Id="rId9" Type="http://schemas.openxmlformats.org/officeDocument/2006/relationships/customXml" Target="../ink/ink150.xml"/><Relationship Id="rId14" Type="http://schemas.openxmlformats.org/officeDocument/2006/relationships/image" Target="../media/image173.png"/><Relationship Id="rId22" Type="http://schemas.openxmlformats.org/officeDocument/2006/relationships/image" Target="../media/image1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customXml" Target="../ink/ink162.xml"/><Relationship Id="rId18" Type="http://schemas.openxmlformats.org/officeDocument/2006/relationships/image" Target="../media/image185.png"/><Relationship Id="rId3" Type="http://schemas.openxmlformats.org/officeDocument/2006/relationships/customXml" Target="../ink/ink157.xml"/><Relationship Id="rId21" Type="http://schemas.openxmlformats.org/officeDocument/2006/relationships/customXml" Target="../ink/ink166.xml"/><Relationship Id="rId7" Type="http://schemas.openxmlformats.org/officeDocument/2006/relationships/customXml" Target="../ink/ink159.xml"/><Relationship Id="rId12" Type="http://schemas.openxmlformats.org/officeDocument/2006/relationships/image" Target="../media/image182.png"/><Relationship Id="rId17" Type="http://schemas.openxmlformats.org/officeDocument/2006/relationships/customXml" Target="../ink/ink164.xml"/><Relationship Id="rId2" Type="http://schemas.openxmlformats.org/officeDocument/2006/relationships/image" Target="../media/image177.png"/><Relationship Id="rId16" Type="http://schemas.openxmlformats.org/officeDocument/2006/relationships/image" Target="../media/image184.png"/><Relationship Id="rId20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customXml" Target="../ink/ink161.xml"/><Relationship Id="rId24" Type="http://schemas.openxmlformats.org/officeDocument/2006/relationships/image" Target="../media/image188.png"/><Relationship Id="rId5" Type="http://schemas.openxmlformats.org/officeDocument/2006/relationships/customXml" Target="../ink/ink158.xml"/><Relationship Id="rId15" Type="http://schemas.openxmlformats.org/officeDocument/2006/relationships/customXml" Target="../ink/ink163.xml"/><Relationship Id="rId23" Type="http://schemas.openxmlformats.org/officeDocument/2006/relationships/customXml" Target="../ink/ink167.xml"/><Relationship Id="rId10" Type="http://schemas.openxmlformats.org/officeDocument/2006/relationships/image" Target="../media/image181.png"/><Relationship Id="rId19" Type="http://schemas.openxmlformats.org/officeDocument/2006/relationships/customXml" Target="../ink/ink165.xml"/><Relationship Id="rId4" Type="http://schemas.openxmlformats.org/officeDocument/2006/relationships/image" Target="../media/image178.png"/><Relationship Id="rId9" Type="http://schemas.openxmlformats.org/officeDocument/2006/relationships/customXml" Target="../ink/ink160.xml"/><Relationship Id="rId14" Type="http://schemas.openxmlformats.org/officeDocument/2006/relationships/image" Target="../media/image183.png"/><Relationship Id="rId22" Type="http://schemas.openxmlformats.org/officeDocument/2006/relationships/image" Target="../media/image1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1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6.xml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2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customXml" Target="../ink/ink5.xml"/><Relationship Id="rId24" Type="http://schemas.openxmlformats.org/officeDocument/2006/relationships/image" Target="../media/image18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customXml" Target="../ink/ink9.xml"/><Relationship Id="rId4" Type="http://schemas.openxmlformats.org/officeDocument/2006/relationships/image" Target="../media/image8.png"/><Relationship Id="rId9" Type="http://schemas.openxmlformats.org/officeDocument/2006/relationships/customXml" Target="../ink/ink4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customXml" Target="../ink/ink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customXml" Target="../ink/ink22.xml"/><Relationship Id="rId26" Type="http://schemas.openxmlformats.org/officeDocument/2006/relationships/customXml" Target="../ink/ink26.xml"/><Relationship Id="rId3" Type="http://schemas.openxmlformats.org/officeDocument/2006/relationships/customXml" Target="../ink/ink14.xml"/><Relationship Id="rId21" Type="http://schemas.openxmlformats.org/officeDocument/2006/relationships/image" Target="../media/image30.png"/><Relationship Id="rId7" Type="http://schemas.openxmlformats.org/officeDocument/2006/relationships/customXml" Target="../ink/ink16.xml"/><Relationship Id="rId12" Type="http://schemas.openxmlformats.org/officeDocument/2006/relationships/customXml" Target="../ink/ink19.xml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image" Target="../media/image21.png"/><Relationship Id="rId16" Type="http://schemas.openxmlformats.org/officeDocument/2006/relationships/customXml" Target="../ink/ink21.xml"/><Relationship Id="rId20" Type="http://schemas.openxmlformats.org/officeDocument/2006/relationships/customXml" Target="../ink/ink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24" Type="http://schemas.openxmlformats.org/officeDocument/2006/relationships/customXml" Target="../ink/ink25.xml"/><Relationship Id="rId5" Type="http://schemas.openxmlformats.org/officeDocument/2006/relationships/customXml" Target="../ink/ink15.xml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openxmlformats.org/officeDocument/2006/relationships/customXml" Target="../ink/ink18.xml"/><Relationship Id="rId19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customXml" Target="../ink/ink17.xml"/><Relationship Id="rId14" Type="http://schemas.openxmlformats.org/officeDocument/2006/relationships/customXml" Target="../ink/ink20.xml"/><Relationship Id="rId22" Type="http://schemas.openxmlformats.org/officeDocument/2006/relationships/customXml" Target="../ink/ink24.xml"/><Relationship Id="rId27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ustomXml" Target="../ink/ink32.xml"/><Relationship Id="rId18" Type="http://schemas.openxmlformats.org/officeDocument/2006/relationships/image" Target="../media/image42.png"/><Relationship Id="rId3" Type="http://schemas.openxmlformats.org/officeDocument/2006/relationships/customXml" Target="../ink/ink27.xml"/><Relationship Id="rId7" Type="http://schemas.openxmlformats.org/officeDocument/2006/relationships/customXml" Target="../ink/ink29.xml"/><Relationship Id="rId12" Type="http://schemas.openxmlformats.org/officeDocument/2006/relationships/image" Target="../media/image39.png"/><Relationship Id="rId17" Type="http://schemas.openxmlformats.org/officeDocument/2006/relationships/customXml" Target="../ink/ink34.xml"/><Relationship Id="rId2" Type="http://schemas.openxmlformats.org/officeDocument/2006/relationships/image" Target="../media/image34.pn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customXml" Target="../ink/ink31.xml"/><Relationship Id="rId5" Type="http://schemas.openxmlformats.org/officeDocument/2006/relationships/customXml" Target="../ink/ink28.xml"/><Relationship Id="rId15" Type="http://schemas.openxmlformats.org/officeDocument/2006/relationships/customXml" Target="../ink/ink33.xml"/><Relationship Id="rId10" Type="http://schemas.openxmlformats.org/officeDocument/2006/relationships/image" Target="../media/image38.png"/><Relationship Id="rId19" Type="http://schemas.openxmlformats.org/officeDocument/2006/relationships/customXml" Target="../ink/ink35.xml"/><Relationship Id="rId4" Type="http://schemas.openxmlformats.org/officeDocument/2006/relationships/image" Target="../media/image35.png"/><Relationship Id="rId9" Type="http://schemas.openxmlformats.org/officeDocument/2006/relationships/customXml" Target="../ink/ink30.xml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14181D-E169-3899-1933-154A87A30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586753"/>
            <a:ext cx="10896600" cy="340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42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01317E-863D-013C-5077-787BBADBC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74894"/>
            <a:ext cx="11851341" cy="43082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581B082-505A-C4AB-18F5-54884F9DF915}"/>
                  </a:ext>
                </a:extLst>
              </p14:cNvPr>
              <p14:cNvContentPartPr/>
              <p14:nvPr/>
            </p14:nvContentPartPr>
            <p14:xfrm>
              <a:off x="223758" y="4058160"/>
              <a:ext cx="3724200" cy="496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581B082-505A-C4AB-18F5-54884F9DF9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38" y="4052040"/>
                <a:ext cx="373644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D3B5644-6E7F-B812-E063-F07F98C6BBDA}"/>
                  </a:ext>
                </a:extLst>
              </p14:cNvPr>
              <p14:cNvContentPartPr/>
              <p14:nvPr/>
            </p14:nvContentPartPr>
            <p14:xfrm>
              <a:off x="3970998" y="2375160"/>
              <a:ext cx="2698920" cy="1685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D3B5644-6E7F-B812-E063-F07F98C6BB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4878" y="2369040"/>
                <a:ext cx="2711160" cy="169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C2FD1DD-8E00-08D9-3D07-011209B44D17}"/>
                  </a:ext>
                </a:extLst>
              </p14:cNvPr>
              <p14:cNvContentPartPr/>
              <p14:nvPr/>
            </p14:nvContentPartPr>
            <p14:xfrm>
              <a:off x="6732198" y="1368960"/>
              <a:ext cx="3281400" cy="1211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2FD1DD-8E00-08D9-3D07-011209B44D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26077" y="1362840"/>
                <a:ext cx="3293641" cy="12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759D621-EDCE-7387-0800-516BFFB60C48}"/>
                  </a:ext>
                </a:extLst>
              </p14:cNvPr>
              <p14:cNvContentPartPr/>
              <p14:nvPr/>
            </p14:nvContentPartPr>
            <p14:xfrm>
              <a:off x="1254798" y="4365600"/>
              <a:ext cx="173880" cy="266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759D621-EDCE-7387-0800-516BFFB60C4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678" y="4359480"/>
                <a:ext cx="18612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6666D3-C437-B3F3-EAD5-2565A9A97A50}"/>
                  </a:ext>
                </a:extLst>
              </p14:cNvPr>
              <p14:cNvContentPartPr/>
              <p14:nvPr/>
            </p14:nvContentPartPr>
            <p14:xfrm>
              <a:off x="3675078" y="4072920"/>
              <a:ext cx="288720" cy="140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6666D3-C437-B3F3-EAD5-2565A9A97A5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68958" y="4066800"/>
                <a:ext cx="30096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6C8C93-30AC-4417-9E01-3BFA9ADABB04}"/>
                  </a:ext>
                </a:extLst>
              </p14:cNvPr>
              <p14:cNvContentPartPr/>
              <p14:nvPr/>
            </p14:nvContentPartPr>
            <p14:xfrm>
              <a:off x="5270958" y="3041160"/>
              <a:ext cx="333720" cy="163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6C8C93-30AC-4417-9E01-3BFA9ADABB0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64845" y="3035040"/>
                <a:ext cx="345947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DEFFEFA-267C-C336-2793-2F8E63D8D0CF}"/>
                  </a:ext>
                </a:extLst>
              </p14:cNvPr>
              <p14:cNvContentPartPr/>
              <p14:nvPr/>
            </p14:nvContentPartPr>
            <p14:xfrm>
              <a:off x="6723198" y="2205240"/>
              <a:ext cx="253800" cy="211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DEFFEFA-267C-C336-2793-2F8E63D8D0C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17087" y="2199120"/>
                <a:ext cx="266023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866B642-24BA-D8F3-160B-78BC12797A7D}"/>
                  </a:ext>
                </a:extLst>
              </p14:cNvPr>
              <p14:cNvContentPartPr/>
              <p14:nvPr/>
            </p14:nvContentPartPr>
            <p14:xfrm>
              <a:off x="9305478" y="1443120"/>
              <a:ext cx="137160" cy="207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866B642-24BA-D8F3-160B-78BC12797A7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299342" y="1437011"/>
                <a:ext cx="149432" cy="219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BEF8807-9633-D20C-CA24-550336DC539F}"/>
                  </a:ext>
                </a:extLst>
              </p14:cNvPr>
              <p14:cNvContentPartPr/>
              <p14:nvPr/>
            </p14:nvContentPartPr>
            <p14:xfrm>
              <a:off x="9887598" y="2162040"/>
              <a:ext cx="228600" cy="217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BEF8807-9633-D20C-CA24-550336DC539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881478" y="2155920"/>
                <a:ext cx="240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F5E1F50-7832-3515-29D5-CC0E8D95C77D}"/>
                  </a:ext>
                </a:extLst>
              </p14:cNvPr>
              <p14:cNvContentPartPr/>
              <p14:nvPr/>
            </p14:nvContentPartPr>
            <p14:xfrm>
              <a:off x="9941598" y="2599440"/>
              <a:ext cx="905760" cy="153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F5E1F50-7832-3515-29D5-CC0E8D95C77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935478" y="2593320"/>
                <a:ext cx="91800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4AF1E0E-0AE3-7F5F-FAE1-6B77121AA0BD}"/>
                  </a:ext>
                </a:extLst>
              </p14:cNvPr>
              <p14:cNvContentPartPr/>
              <p14:nvPr/>
            </p14:nvContentPartPr>
            <p14:xfrm>
              <a:off x="10837998" y="2716080"/>
              <a:ext cx="511560" cy="36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4AF1E0E-0AE3-7F5F-FAE1-6B77121AA0B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831878" y="2709960"/>
                <a:ext cx="5238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B1E850F-CFC9-F3F1-1914-3499F2C89C9C}"/>
                  </a:ext>
                </a:extLst>
              </p14:cNvPr>
              <p14:cNvContentPartPr/>
              <p14:nvPr/>
            </p14:nvContentPartPr>
            <p14:xfrm>
              <a:off x="10784358" y="2653440"/>
              <a:ext cx="114840" cy="165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B1E850F-CFC9-F3F1-1914-3499F2C89C9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778238" y="2647320"/>
                <a:ext cx="127080" cy="17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88B2F597-8B01-200E-BD3A-23C9E558128A}"/>
              </a:ext>
            </a:extLst>
          </p:cNvPr>
          <p:cNvGrpSpPr/>
          <p:nvPr/>
        </p:nvGrpSpPr>
        <p:grpSpPr>
          <a:xfrm>
            <a:off x="11287638" y="2420160"/>
            <a:ext cx="213840" cy="305280"/>
            <a:chOff x="11287638" y="2420160"/>
            <a:chExt cx="213840" cy="30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820A968-2FB4-1503-E4A9-F35DEB5C5132}"/>
                    </a:ext>
                  </a:extLst>
                </p14:cNvPr>
                <p14:cNvContentPartPr/>
                <p14:nvPr/>
              </p14:nvContentPartPr>
              <p14:xfrm>
                <a:off x="11357838" y="2427360"/>
                <a:ext cx="122400" cy="298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820A968-2FB4-1503-E4A9-F35DEB5C513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351718" y="2421240"/>
                  <a:ext cx="13464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D838D70-89DA-4395-9DC4-C633D96C4F05}"/>
                    </a:ext>
                  </a:extLst>
                </p14:cNvPr>
                <p14:cNvContentPartPr/>
                <p14:nvPr/>
              </p14:nvContentPartPr>
              <p14:xfrm>
                <a:off x="11287638" y="2420160"/>
                <a:ext cx="196560" cy="127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D838D70-89DA-4395-9DC4-C633D96C4F0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281518" y="2414040"/>
                  <a:ext cx="2088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A3FC50F-4018-76F6-CFA4-24285CF3C543}"/>
                    </a:ext>
                  </a:extLst>
                </p14:cNvPr>
                <p14:cNvContentPartPr/>
                <p14:nvPr/>
              </p14:nvContentPartPr>
              <p14:xfrm>
                <a:off x="11483478" y="2447160"/>
                <a:ext cx="18000" cy="142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A3FC50F-4018-76F6-CFA4-24285CF3C54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477233" y="2441040"/>
                  <a:ext cx="30490" cy="15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07B4043-3750-1654-BC02-4B72265AB35C}"/>
                  </a:ext>
                </a:extLst>
              </p14:cNvPr>
              <p14:cNvContentPartPr/>
              <p14:nvPr/>
            </p14:nvContentPartPr>
            <p14:xfrm>
              <a:off x="10989918" y="2096880"/>
              <a:ext cx="790560" cy="423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07B4043-3750-1654-BC02-4B72265AB35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980918" y="2087888"/>
                <a:ext cx="808200" cy="44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2E681A6-8061-131D-5EA4-911E45625E13}"/>
                  </a:ext>
                </a:extLst>
              </p14:cNvPr>
              <p14:cNvContentPartPr/>
              <p14:nvPr/>
            </p14:nvContentPartPr>
            <p14:xfrm>
              <a:off x="312678" y="4571160"/>
              <a:ext cx="1050480" cy="503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2E681A6-8061-131D-5EA4-911E45625E1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03678" y="4562160"/>
                <a:ext cx="1068120" cy="5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90F4E54-5C0A-8375-7DBE-525635B3BF9C}"/>
                  </a:ext>
                </a:extLst>
              </p14:cNvPr>
              <p14:cNvContentPartPr/>
              <p14:nvPr/>
            </p14:nvContentPartPr>
            <p14:xfrm>
              <a:off x="11483478" y="1416120"/>
              <a:ext cx="484560" cy="9327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90F4E54-5C0A-8375-7DBE-525635B3BF9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477358" y="1410000"/>
                <a:ext cx="496800" cy="94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6A3DD341-C53A-5F49-1414-F0D5C3935150}"/>
              </a:ext>
            </a:extLst>
          </p:cNvPr>
          <p:cNvGrpSpPr/>
          <p:nvPr/>
        </p:nvGrpSpPr>
        <p:grpSpPr>
          <a:xfrm>
            <a:off x="11857518" y="1416120"/>
            <a:ext cx="119520" cy="170640"/>
            <a:chOff x="11857518" y="1416120"/>
            <a:chExt cx="119520" cy="17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B501D7E-B8CC-9F8D-2F3D-5E4FBDDBF270}"/>
                    </a:ext>
                  </a:extLst>
                </p14:cNvPr>
                <p14:cNvContentPartPr/>
                <p14:nvPr/>
              </p14:nvContentPartPr>
              <p14:xfrm>
                <a:off x="11857518" y="1416120"/>
                <a:ext cx="119520" cy="78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B501D7E-B8CC-9F8D-2F3D-5E4FBDDBF27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851398" y="1410000"/>
                  <a:ext cx="1317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6EEFFA0-D269-B044-5468-7F5CACB5B4F4}"/>
                    </a:ext>
                  </a:extLst>
                </p14:cNvPr>
                <p14:cNvContentPartPr/>
                <p14:nvPr/>
              </p14:nvContentPartPr>
              <p14:xfrm>
                <a:off x="11966598" y="1416120"/>
                <a:ext cx="9360" cy="170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6EEFFA0-D269-B044-5468-7F5CACB5B4F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960705" y="1410000"/>
                  <a:ext cx="21147" cy="182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99560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B13A3-DC4B-6234-8553-04F68BE69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592" y="0"/>
            <a:ext cx="702481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E605A8-67A9-6046-F86A-9D7D4703632B}"/>
                  </a:ext>
                </a:extLst>
              </p14:cNvPr>
              <p14:cNvContentPartPr/>
              <p14:nvPr/>
            </p14:nvContentPartPr>
            <p14:xfrm>
              <a:off x="2680398" y="2925960"/>
              <a:ext cx="4007160" cy="3520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E605A8-67A9-6046-F86A-9D7D470363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74279" y="2919840"/>
                <a:ext cx="4019399" cy="353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B894C4F-A058-6EFB-D2D6-E1AF95FFEF05}"/>
                  </a:ext>
                </a:extLst>
              </p14:cNvPr>
              <p14:cNvContentPartPr/>
              <p14:nvPr/>
            </p14:nvContentPartPr>
            <p14:xfrm flipV="1">
              <a:off x="6041718" y="4302600"/>
              <a:ext cx="144000" cy="153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B894C4F-A058-6EFB-D2D6-E1AF95FFEF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6035598" y="4296480"/>
                <a:ext cx="156240" cy="16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C2130B60-FD27-FEF9-3466-E3421902FDC4}"/>
              </a:ext>
            </a:extLst>
          </p:cNvPr>
          <p:cNvGrpSpPr/>
          <p:nvPr/>
        </p:nvGrpSpPr>
        <p:grpSpPr>
          <a:xfrm>
            <a:off x="6409278" y="2963040"/>
            <a:ext cx="307440" cy="365040"/>
            <a:chOff x="6409278" y="2963040"/>
            <a:chExt cx="307440" cy="36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DC218A2-0E71-64A2-A35D-47EF99576473}"/>
                    </a:ext>
                  </a:extLst>
                </p14:cNvPr>
                <p14:cNvContentPartPr/>
                <p14:nvPr/>
              </p14:nvContentPartPr>
              <p14:xfrm>
                <a:off x="6409278" y="2963040"/>
                <a:ext cx="269640" cy="149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DC218A2-0E71-64A2-A35D-47EF9957647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03158" y="2956905"/>
                  <a:ext cx="281880" cy="1620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D593B81-1109-D280-915B-35E0E3DD1652}"/>
                    </a:ext>
                  </a:extLst>
                </p14:cNvPr>
                <p14:cNvContentPartPr/>
                <p14:nvPr/>
              </p14:nvContentPartPr>
              <p14:xfrm>
                <a:off x="6678198" y="2985000"/>
                <a:ext cx="38520" cy="343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D593B81-1109-D280-915B-35E0E3DD165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72078" y="2978880"/>
                  <a:ext cx="50760" cy="35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F1E1CD7-5263-780B-94C0-50C9A5E6C509}"/>
                  </a:ext>
                </a:extLst>
              </p14:cNvPr>
              <p14:cNvContentPartPr/>
              <p14:nvPr/>
            </p14:nvContentPartPr>
            <p14:xfrm>
              <a:off x="4857678" y="5791920"/>
              <a:ext cx="800280" cy="474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F1E1CD7-5263-780B-94C0-50C9A5E6C50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48678" y="5782920"/>
                <a:ext cx="81792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3FF3262-5ED9-415E-0476-0C34978F80B4}"/>
                  </a:ext>
                </a:extLst>
              </p14:cNvPr>
              <p14:cNvContentPartPr/>
              <p14:nvPr/>
            </p14:nvContentPartPr>
            <p14:xfrm>
              <a:off x="6705198" y="53520"/>
              <a:ext cx="1380960" cy="2913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3FF3262-5ED9-415E-0476-0C34978F80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99078" y="47400"/>
                <a:ext cx="1393200" cy="292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9E69B08E-FF4F-BAEF-FCF4-7309DA44E467}"/>
              </a:ext>
            </a:extLst>
          </p:cNvPr>
          <p:cNvGrpSpPr/>
          <p:nvPr/>
        </p:nvGrpSpPr>
        <p:grpSpPr>
          <a:xfrm>
            <a:off x="7921998" y="53520"/>
            <a:ext cx="240840" cy="199800"/>
            <a:chOff x="7921998" y="53520"/>
            <a:chExt cx="240840" cy="19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621F4A2-681C-7551-2F7B-35D6E8E0CC0F}"/>
                    </a:ext>
                  </a:extLst>
                </p14:cNvPr>
                <p14:cNvContentPartPr/>
                <p14:nvPr/>
              </p14:nvContentPartPr>
              <p14:xfrm>
                <a:off x="7921998" y="53520"/>
                <a:ext cx="190800" cy="104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621F4A2-681C-7551-2F7B-35D6E8E0CC0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915878" y="47400"/>
                  <a:ext cx="20304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94BAADC-5D92-208C-9D54-938F51E701F1}"/>
                    </a:ext>
                  </a:extLst>
                </p14:cNvPr>
                <p14:cNvContentPartPr/>
                <p14:nvPr/>
              </p14:nvContentPartPr>
              <p14:xfrm>
                <a:off x="8094798" y="71520"/>
                <a:ext cx="68040" cy="181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94BAADC-5D92-208C-9D54-938F51E701F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088678" y="65400"/>
                  <a:ext cx="80280" cy="194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50150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A1CDD-14B9-9C59-6D37-08B1AA174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667" y="0"/>
            <a:ext cx="671266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ADF587A-6411-2C5F-E446-70FF5DEC6EC3}"/>
                  </a:ext>
                </a:extLst>
              </p14:cNvPr>
              <p14:cNvContentPartPr/>
              <p14:nvPr/>
            </p14:nvContentPartPr>
            <p14:xfrm>
              <a:off x="4006638" y="2357160"/>
              <a:ext cx="2188080" cy="4384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ADF587A-6411-2C5F-E446-70FF5DEC6E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00518" y="2351040"/>
                <a:ext cx="2200320" cy="439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2C0C1B1-796E-1A6D-7801-0E6509C9ACD1}"/>
              </a:ext>
            </a:extLst>
          </p:cNvPr>
          <p:cNvGrpSpPr/>
          <p:nvPr/>
        </p:nvGrpSpPr>
        <p:grpSpPr>
          <a:xfrm>
            <a:off x="6094638" y="2330520"/>
            <a:ext cx="145440" cy="124920"/>
            <a:chOff x="6094638" y="2330520"/>
            <a:chExt cx="145440" cy="12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9EA2632-4D80-C6AB-60EB-BA43A447AF88}"/>
                    </a:ext>
                  </a:extLst>
                </p14:cNvPr>
                <p14:cNvContentPartPr/>
                <p14:nvPr/>
              </p14:nvContentPartPr>
              <p14:xfrm>
                <a:off x="6094638" y="2330520"/>
                <a:ext cx="109080" cy="74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9EA2632-4D80-C6AB-60EB-BA43A447AF8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8498" y="2324400"/>
                  <a:ext cx="121361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C601D26-482F-8BF0-2288-93D6D2E998CA}"/>
                    </a:ext>
                  </a:extLst>
                </p14:cNvPr>
                <p14:cNvContentPartPr/>
                <p14:nvPr/>
              </p14:nvContentPartPr>
              <p14:xfrm>
                <a:off x="6221358" y="2339520"/>
                <a:ext cx="18720" cy="115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C601D26-482F-8BF0-2288-93D6D2E998C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15353" y="2333381"/>
                  <a:ext cx="30729" cy="12819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B7238C-1DD5-D862-3DE3-BE2EE669F84B}"/>
                  </a:ext>
                </a:extLst>
              </p14:cNvPr>
              <p14:cNvContentPartPr/>
              <p14:nvPr/>
            </p14:nvContentPartPr>
            <p14:xfrm>
              <a:off x="6194358" y="53520"/>
              <a:ext cx="2501280" cy="2241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B7238C-1DD5-D862-3DE3-BE2EE669F84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88238" y="47400"/>
                <a:ext cx="2513520" cy="225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6C945FA9-9EF1-1E05-EF63-63523B2D5E37}"/>
              </a:ext>
            </a:extLst>
          </p:cNvPr>
          <p:cNvGrpSpPr/>
          <p:nvPr/>
        </p:nvGrpSpPr>
        <p:grpSpPr>
          <a:xfrm>
            <a:off x="8526078" y="44520"/>
            <a:ext cx="205560" cy="187920"/>
            <a:chOff x="8526078" y="44520"/>
            <a:chExt cx="205560" cy="18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05B293C-3A3D-2192-5935-19EB2558E558}"/>
                    </a:ext>
                  </a:extLst>
                </p14:cNvPr>
                <p14:cNvContentPartPr/>
                <p14:nvPr/>
              </p14:nvContentPartPr>
              <p14:xfrm>
                <a:off x="8526078" y="44520"/>
                <a:ext cx="205560" cy="77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05B293C-3A3D-2192-5935-19EB2558E55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519958" y="38400"/>
                  <a:ext cx="2178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A9E7F8D-E9B4-886A-1BDD-D3E2508E65B9}"/>
                    </a:ext>
                  </a:extLst>
                </p14:cNvPr>
                <p14:cNvContentPartPr/>
                <p14:nvPr/>
              </p14:nvContentPartPr>
              <p14:xfrm>
                <a:off x="8686278" y="62520"/>
                <a:ext cx="9360" cy="169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A9E7F8D-E9B4-886A-1BDD-D3E2508E65B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80158" y="56400"/>
                  <a:ext cx="21600" cy="18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81F9341-7FE2-B3BF-2280-7A09122A6606}"/>
                  </a:ext>
                </a:extLst>
              </p14:cNvPr>
              <p14:cNvContentPartPr/>
              <p14:nvPr/>
            </p14:nvContentPartPr>
            <p14:xfrm>
              <a:off x="7440318" y="1024800"/>
              <a:ext cx="163080" cy="103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81F9341-7FE2-B3BF-2280-7A09122A660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34184" y="1018680"/>
                <a:ext cx="175347" cy="11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6396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43D5D-FC39-8D59-6E6F-C04D93CBE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2" y="133350"/>
            <a:ext cx="7800975" cy="6591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BDB030-9511-93F0-6B34-9C74DC0DD1A3}"/>
                  </a:ext>
                </a:extLst>
              </p14:cNvPr>
              <p14:cNvContentPartPr/>
              <p14:nvPr/>
            </p14:nvContentPartPr>
            <p14:xfrm>
              <a:off x="2447118" y="1909320"/>
              <a:ext cx="5334480" cy="4787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BDB030-9511-93F0-6B34-9C74DC0DD1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0998" y="1903200"/>
                <a:ext cx="5346720" cy="47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55FB7CE-5038-5089-4042-BDC09FB6619F}"/>
                  </a:ext>
                </a:extLst>
              </p14:cNvPr>
              <p14:cNvContentPartPr/>
              <p14:nvPr/>
            </p14:nvContentPartPr>
            <p14:xfrm>
              <a:off x="7512318" y="1944960"/>
              <a:ext cx="242280" cy="144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55FB7CE-5038-5089-4042-BDC09FB661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06198" y="1938840"/>
                <a:ext cx="25452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BC0B4A-5C35-841B-65D3-3CAED2DE799D}"/>
                  </a:ext>
                </a:extLst>
              </p14:cNvPr>
              <p14:cNvContentPartPr/>
              <p14:nvPr/>
            </p14:nvContentPartPr>
            <p14:xfrm>
              <a:off x="7712478" y="1953960"/>
              <a:ext cx="33120" cy="142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BC0B4A-5C35-841B-65D3-3CAED2DE79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06424" y="1947825"/>
                <a:ext cx="45228" cy="1548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B5DA410-DE23-8448-DD41-08B243FF58E6}"/>
                  </a:ext>
                </a:extLst>
              </p14:cNvPr>
              <p14:cNvContentPartPr/>
              <p14:nvPr/>
            </p14:nvContentPartPr>
            <p14:xfrm>
              <a:off x="7780878" y="170160"/>
              <a:ext cx="1327320" cy="1712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B5DA410-DE23-8448-DD41-08B243FF58E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74758" y="164040"/>
                <a:ext cx="1339560" cy="172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6CFF9F25-9013-08C5-1914-0B21CBAC8631}"/>
              </a:ext>
            </a:extLst>
          </p:cNvPr>
          <p:cNvGrpSpPr/>
          <p:nvPr/>
        </p:nvGrpSpPr>
        <p:grpSpPr>
          <a:xfrm>
            <a:off x="8906238" y="170160"/>
            <a:ext cx="201960" cy="250560"/>
            <a:chOff x="8906238" y="170160"/>
            <a:chExt cx="201960" cy="25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E23A2A1-09A2-F5C2-8AB0-C4A67589A480}"/>
                    </a:ext>
                  </a:extLst>
                </p14:cNvPr>
                <p14:cNvContentPartPr/>
                <p14:nvPr/>
              </p14:nvContentPartPr>
              <p14:xfrm>
                <a:off x="8969958" y="170160"/>
                <a:ext cx="138240" cy="163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E23A2A1-09A2-F5C2-8AB0-C4A67589A48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63838" y="164053"/>
                  <a:ext cx="150480" cy="1752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B30A5B1-7FC3-67F2-CC42-2DBC7C2B629A}"/>
                    </a:ext>
                  </a:extLst>
                </p14:cNvPr>
                <p14:cNvContentPartPr/>
                <p14:nvPr/>
              </p14:nvContentPartPr>
              <p14:xfrm>
                <a:off x="8906238" y="196800"/>
                <a:ext cx="165960" cy="118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B30A5B1-7FC3-67F2-CC42-2DBC7C2B629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00105" y="190680"/>
                  <a:ext cx="178227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4B18CB9-6136-F5FC-1FC1-2F505F5C3BF0}"/>
                    </a:ext>
                  </a:extLst>
                </p14:cNvPr>
                <p14:cNvContentPartPr/>
                <p14:nvPr/>
              </p14:nvContentPartPr>
              <p14:xfrm>
                <a:off x="9075078" y="223800"/>
                <a:ext cx="24120" cy="196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4B18CB9-6136-F5FC-1FC1-2F505F5C3BF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068958" y="217680"/>
                  <a:ext cx="36360" cy="209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54405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8EBAC-976D-CD06-2EA5-6D7F03385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690" y="0"/>
            <a:ext cx="776462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C26BAC6-40F8-1CCA-31A4-B45461FAAC19}"/>
                  </a:ext>
                </a:extLst>
              </p14:cNvPr>
              <p14:cNvContentPartPr/>
              <p14:nvPr/>
            </p14:nvContentPartPr>
            <p14:xfrm>
              <a:off x="3872718" y="250800"/>
              <a:ext cx="5056200" cy="6571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C26BAC6-40F8-1CCA-31A4-B45461FAAC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66598" y="244680"/>
                <a:ext cx="5068440" cy="65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22D8BC4-EFAC-9211-FFBA-B86B73331FA3}"/>
                  </a:ext>
                </a:extLst>
              </p14:cNvPr>
              <p14:cNvContentPartPr/>
              <p14:nvPr/>
            </p14:nvContentPartPr>
            <p14:xfrm>
              <a:off x="8677278" y="250800"/>
              <a:ext cx="242640" cy="242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22D8BC4-EFAC-9211-FFBA-B86B73331F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71158" y="244680"/>
                <a:ext cx="2548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3533F58-DAA6-F22E-F9BA-202D7E46E633}"/>
                  </a:ext>
                </a:extLst>
              </p14:cNvPr>
              <p14:cNvContentPartPr/>
              <p14:nvPr/>
            </p14:nvContentPartPr>
            <p14:xfrm>
              <a:off x="8910558" y="304440"/>
              <a:ext cx="360" cy="206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3533F58-DAA6-F22E-F9BA-202D7E46E6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04438" y="298320"/>
                <a:ext cx="126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1079063-19BE-CD30-7F07-F39919E05E80}"/>
                  </a:ext>
                </a:extLst>
              </p14:cNvPr>
              <p14:cNvContentPartPr/>
              <p14:nvPr/>
            </p14:nvContentPartPr>
            <p14:xfrm>
              <a:off x="6516918" y="3175440"/>
              <a:ext cx="208440" cy="241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1079063-19BE-CD30-7F07-F39919E05E8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10798" y="3169320"/>
                <a:ext cx="2206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72FD416-A440-566D-8F79-FCFD84F0F893}"/>
                  </a:ext>
                </a:extLst>
              </p14:cNvPr>
              <p14:cNvContentPartPr/>
              <p14:nvPr/>
            </p14:nvContentPartPr>
            <p14:xfrm>
              <a:off x="5029038" y="5039520"/>
              <a:ext cx="230760" cy="321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72FD416-A440-566D-8F79-FCFD84F0F89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22918" y="5033400"/>
                <a:ext cx="24300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8A17F8-96C2-46A5-8F33-9BC0FA4E0142}"/>
                  </a:ext>
                </a:extLst>
              </p14:cNvPr>
              <p14:cNvContentPartPr/>
              <p14:nvPr/>
            </p14:nvContentPartPr>
            <p14:xfrm>
              <a:off x="4078638" y="6309600"/>
              <a:ext cx="216360" cy="162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8A17F8-96C2-46A5-8F33-9BC0FA4E014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72528" y="6303480"/>
                <a:ext cx="22858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4842691-A8CE-D256-0FF7-629A9F5AA0A8}"/>
                  </a:ext>
                </a:extLst>
              </p14:cNvPr>
              <p14:cNvContentPartPr/>
              <p14:nvPr/>
            </p14:nvContentPartPr>
            <p14:xfrm>
              <a:off x="8928558" y="68640"/>
              <a:ext cx="158400" cy="209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4842691-A8CE-D256-0FF7-629A9F5AA0A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922438" y="62520"/>
                <a:ext cx="170640" cy="22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4985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B6FC8-EA80-71CA-9563-6B4F063E7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550" y="0"/>
            <a:ext cx="675689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55CA0E8-86D5-7574-F948-D5A96E2AF500}"/>
                  </a:ext>
                </a:extLst>
              </p14:cNvPr>
              <p14:cNvContentPartPr/>
              <p14:nvPr/>
            </p14:nvContentPartPr>
            <p14:xfrm>
              <a:off x="2975958" y="4419240"/>
              <a:ext cx="1811160" cy="2412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55CA0E8-86D5-7574-F948-D5A96E2AF5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9838" y="4413120"/>
                <a:ext cx="1823400" cy="242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A4A67AA-B6B1-78D4-8760-2C3374F1D979}"/>
              </a:ext>
            </a:extLst>
          </p:cNvPr>
          <p:cNvGrpSpPr/>
          <p:nvPr/>
        </p:nvGrpSpPr>
        <p:grpSpPr>
          <a:xfrm>
            <a:off x="4585158" y="4419240"/>
            <a:ext cx="201960" cy="241920"/>
            <a:chOff x="4585158" y="4419240"/>
            <a:chExt cx="201960" cy="24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ED997B1-0ADB-CD94-2193-7467B19BD413}"/>
                    </a:ext>
                  </a:extLst>
                </p14:cNvPr>
                <p14:cNvContentPartPr/>
                <p14:nvPr/>
              </p14:nvContentPartPr>
              <p14:xfrm>
                <a:off x="4585158" y="4419240"/>
                <a:ext cx="201960" cy="109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ED997B1-0ADB-CD94-2193-7467B19BD41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79027" y="4413120"/>
                  <a:ext cx="214222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EC08BA2-89B5-D33B-486E-387999922F37}"/>
                    </a:ext>
                  </a:extLst>
                </p14:cNvPr>
                <p14:cNvContentPartPr/>
                <p14:nvPr/>
              </p14:nvContentPartPr>
              <p14:xfrm>
                <a:off x="4777758" y="4446240"/>
                <a:ext cx="360" cy="214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EC08BA2-89B5-D33B-486E-387999922F3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71638" y="4440120"/>
                  <a:ext cx="12600" cy="22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4D14D9A-AF79-70E3-EF8D-110857B39C5E}"/>
                  </a:ext>
                </a:extLst>
              </p14:cNvPr>
              <p14:cNvContentPartPr/>
              <p14:nvPr/>
            </p14:nvContentPartPr>
            <p14:xfrm>
              <a:off x="4840758" y="125160"/>
              <a:ext cx="2349000" cy="4231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4D14D9A-AF79-70E3-EF8D-110857B39C5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34638" y="119040"/>
                <a:ext cx="2361240" cy="424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2226BF7-5C19-7F3C-E7E3-EAA3B0892036}"/>
              </a:ext>
            </a:extLst>
          </p:cNvPr>
          <p:cNvGrpSpPr/>
          <p:nvPr/>
        </p:nvGrpSpPr>
        <p:grpSpPr>
          <a:xfrm>
            <a:off x="6955038" y="125160"/>
            <a:ext cx="246960" cy="282600"/>
            <a:chOff x="6955038" y="125160"/>
            <a:chExt cx="246960" cy="2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1E36A35-7FD6-401B-5833-D3651B2C01CC}"/>
                    </a:ext>
                  </a:extLst>
                </p14:cNvPr>
                <p14:cNvContentPartPr/>
                <p14:nvPr/>
              </p14:nvContentPartPr>
              <p14:xfrm>
                <a:off x="6955038" y="125160"/>
                <a:ext cx="216720" cy="192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1E36A35-7FD6-401B-5833-D3651B2C01C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48918" y="119051"/>
                  <a:ext cx="228960" cy="2044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B63BF22-BAA7-9AAB-5711-DC54B854DB12}"/>
                    </a:ext>
                  </a:extLst>
                </p14:cNvPr>
                <p14:cNvContentPartPr/>
                <p14:nvPr/>
              </p14:nvContentPartPr>
              <p14:xfrm>
                <a:off x="7180398" y="170160"/>
                <a:ext cx="21600" cy="237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B63BF22-BAA7-9AAB-5711-DC54B854DB1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74278" y="164049"/>
                  <a:ext cx="33840" cy="24982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51377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4DF5B-A3D4-AD32-9739-6413E980D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784" y="0"/>
            <a:ext cx="7054431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BE2B371-034C-37E2-35DC-0CBA27A5E54E}"/>
                  </a:ext>
                </a:extLst>
              </p14:cNvPr>
              <p14:cNvContentPartPr/>
              <p14:nvPr/>
            </p14:nvContentPartPr>
            <p14:xfrm>
              <a:off x="3603438" y="3944400"/>
              <a:ext cx="1551600" cy="2904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BE2B371-034C-37E2-35DC-0CBA27A5E5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7318" y="3938280"/>
                <a:ext cx="1563840" cy="291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FA31E64E-AF4A-A52C-9771-204E0E354108}"/>
              </a:ext>
            </a:extLst>
          </p:cNvPr>
          <p:cNvGrpSpPr/>
          <p:nvPr/>
        </p:nvGrpSpPr>
        <p:grpSpPr>
          <a:xfrm>
            <a:off x="4992318" y="3944400"/>
            <a:ext cx="179640" cy="152640"/>
            <a:chOff x="4992318" y="3944400"/>
            <a:chExt cx="17964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A02ABF2-AA2E-B1B8-6350-78D67C184EB4}"/>
                    </a:ext>
                  </a:extLst>
                </p14:cNvPr>
                <p14:cNvContentPartPr/>
                <p14:nvPr/>
              </p14:nvContentPartPr>
              <p14:xfrm>
                <a:off x="4992318" y="3944400"/>
                <a:ext cx="153720" cy="1123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A02ABF2-AA2E-B1B8-6350-78D67C184EB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6184" y="3938280"/>
                  <a:ext cx="165989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8C5D258-0F06-3EF7-F656-0E300D5D989E}"/>
                    </a:ext>
                  </a:extLst>
                </p14:cNvPr>
                <p14:cNvContentPartPr/>
                <p14:nvPr/>
              </p14:nvContentPartPr>
              <p14:xfrm>
                <a:off x="5136318" y="3953040"/>
                <a:ext cx="35640" cy="144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8C5D258-0F06-3EF7-F656-0E300D5D989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30136" y="3946920"/>
                  <a:ext cx="48005" cy="156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80B24E3-BC4A-7A72-4D5F-BEE6F8590789}"/>
                  </a:ext>
                </a:extLst>
              </p14:cNvPr>
              <p14:cNvContentPartPr/>
              <p14:nvPr/>
            </p14:nvContentPartPr>
            <p14:xfrm>
              <a:off x="5154318" y="125160"/>
              <a:ext cx="2923200" cy="3837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80B24E3-BC4A-7A72-4D5F-BEE6F85907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48198" y="119040"/>
                <a:ext cx="2935440" cy="384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7FB6F-64EC-DAA3-4343-A7ECFCE27044}"/>
              </a:ext>
            </a:extLst>
          </p:cNvPr>
          <p:cNvGrpSpPr/>
          <p:nvPr/>
        </p:nvGrpSpPr>
        <p:grpSpPr>
          <a:xfrm>
            <a:off x="7919118" y="125160"/>
            <a:ext cx="167040" cy="242640"/>
            <a:chOff x="7919118" y="125160"/>
            <a:chExt cx="167040" cy="24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8029BF3-5B0D-A045-F298-8B3A3C51077D}"/>
                    </a:ext>
                  </a:extLst>
                </p14:cNvPr>
                <p14:cNvContentPartPr/>
                <p14:nvPr/>
              </p14:nvContentPartPr>
              <p14:xfrm>
                <a:off x="7919118" y="125160"/>
                <a:ext cx="158040" cy="75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8029BF3-5B0D-A045-F298-8B3A3C51077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912998" y="119040"/>
                  <a:ext cx="1702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761B3FC-0D64-D97E-4D5A-2DEE8331D9F2}"/>
                    </a:ext>
                  </a:extLst>
                </p14:cNvPr>
                <p14:cNvContentPartPr/>
                <p14:nvPr/>
              </p14:nvContentPartPr>
              <p14:xfrm>
                <a:off x="8012718" y="152160"/>
                <a:ext cx="73440" cy="215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761B3FC-0D64-D97E-4D5A-2DEE8331D9F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006628" y="146030"/>
                  <a:ext cx="85620" cy="2279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40264D1-7A3F-0A18-CB4E-BC8D49E7A83B}"/>
                  </a:ext>
                </a:extLst>
              </p14:cNvPr>
              <p14:cNvContentPartPr/>
              <p14:nvPr/>
            </p14:nvContentPartPr>
            <p14:xfrm>
              <a:off x="5468238" y="3278040"/>
              <a:ext cx="198360" cy="226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40264D1-7A3F-0A18-CB4E-BC8D49E7A83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62118" y="3271920"/>
                <a:ext cx="21060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A7144F-607F-8A06-8318-7FA42A61F5E9}"/>
                  </a:ext>
                </a:extLst>
              </p14:cNvPr>
              <p14:cNvContentPartPr/>
              <p14:nvPr/>
            </p14:nvContentPartPr>
            <p14:xfrm>
              <a:off x="4168278" y="5351640"/>
              <a:ext cx="215640" cy="179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A7144F-607F-8A06-8318-7FA42A61F5E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62158" y="5345520"/>
                <a:ext cx="22788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F0DA4C2-444D-7B09-F5DD-D01BD2AFCDA3}"/>
                  </a:ext>
                </a:extLst>
              </p14:cNvPr>
              <p14:cNvContentPartPr/>
              <p14:nvPr/>
            </p14:nvContentPartPr>
            <p14:xfrm>
              <a:off x="4356198" y="5378640"/>
              <a:ext cx="28080" cy="232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F0DA4C2-444D-7B09-F5DD-D01BD2AFCDA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50078" y="5372529"/>
                <a:ext cx="40320" cy="24442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0567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DA03D-BA8E-5237-FF42-C34C5E047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4762"/>
            <a:ext cx="6781800" cy="6848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CF11E4-56D1-7F83-7588-EC694146BD9B}"/>
                  </a:ext>
                </a:extLst>
              </p14:cNvPr>
              <p14:cNvContentPartPr/>
              <p14:nvPr/>
            </p14:nvContentPartPr>
            <p14:xfrm>
              <a:off x="3002958" y="107379"/>
              <a:ext cx="5208840" cy="6804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CF11E4-56D1-7F83-7588-EC694146BD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6838" y="101259"/>
                <a:ext cx="5221080" cy="681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D2727ADD-5944-4B88-8DDB-59574AE49E36}"/>
              </a:ext>
            </a:extLst>
          </p:cNvPr>
          <p:cNvGrpSpPr/>
          <p:nvPr/>
        </p:nvGrpSpPr>
        <p:grpSpPr>
          <a:xfrm>
            <a:off x="7997238" y="89379"/>
            <a:ext cx="241560" cy="187560"/>
            <a:chOff x="7997238" y="89379"/>
            <a:chExt cx="241560" cy="18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E2497CC-34BF-1841-8625-18D280D438D1}"/>
                    </a:ext>
                  </a:extLst>
                </p14:cNvPr>
                <p14:cNvContentPartPr/>
                <p14:nvPr/>
              </p14:nvContentPartPr>
              <p14:xfrm>
                <a:off x="7997238" y="89379"/>
                <a:ext cx="241560" cy="892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E2497CC-34BF-1841-8625-18D280D438D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991118" y="83259"/>
                  <a:ext cx="25380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4FE20D2-5354-F889-1810-0E4F7DF32B23}"/>
                    </a:ext>
                  </a:extLst>
                </p14:cNvPr>
                <p14:cNvContentPartPr/>
                <p14:nvPr/>
              </p14:nvContentPartPr>
              <p14:xfrm>
                <a:off x="8229078" y="125019"/>
                <a:ext cx="360" cy="151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4FE20D2-5354-F889-1810-0E4F7DF32B2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22958" y="118899"/>
                  <a:ext cx="12600" cy="16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7D8D615-EDBA-FA8B-6822-4F8A93E4C451}"/>
                  </a:ext>
                </a:extLst>
              </p14:cNvPr>
              <p14:cNvContentPartPr/>
              <p14:nvPr/>
            </p14:nvContentPartPr>
            <p14:xfrm>
              <a:off x="5190318" y="3713859"/>
              <a:ext cx="271800" cy="244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7D8D615-EDBA-FA8B-6822-4F8A93E4C45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84198" y="3707730"/>
                <a:ext cx="284040" cy="256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0B69BF8-0EE5-50BE-7C91-BECD47490E60}"/>
                  </a:ext>
                </a:extLst>
              </p14:cNvPr>
              <p14:cNvContentPartPr/>
              <p14:nvPr/>
            </p14:nvContentPartPr>
            <p14:xfrm>
              <a:off x="3522798" y="5858739"/>
              <a:ext cx="288360" cy="254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0B69BF8-0EE5-50BE-7C91-BECD47490E6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16678" y="5852628"/>
                <a:ext cx="300600" cy="2663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3616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2CB02-CA86-3ED5-5EA1-F95B8ED34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151" y="0"/>
            <a:ext cx="625769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51FFE8F-E036-2421-1990-07AA5823EDFC}"/>
                  </a:ext>
                </a:extLst>
              </p14:cNvPr>
              <p14:cNvContentPartPr/>
              <p14:nvPr/>
            </p14:nvContentPartPr>
            <p14:xfrm>
              <a:off x="3235878" y="5764200"/>
              <a:ext cx="717840" cy="1067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51FFE8F-E036-2421-1990-07AA5823ED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29758" y="5758080"/>
                <a:ext cx="730080" cy="10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8553F15-3DED-D949-9D61-80EBA8226647}"/>
                  </a:ext>
                </a:extLst>
              </p14:cNvPr>
              <p14:cNvContentPartPr/>
              <p14:nvPr/>
            </p14:nvContentPartPr>
            <p14:xfrm>
              <a:off x="3970998" y="89160"/>
              <a:ext cx="4276440" cy="5657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8553F15-3DED-D949-9D61-80EBA82266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4878" y="83040"/>
                <a:ext cx="4288680" cy="56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FFBD52-ED9B-C717-2E56-B4E54E46BC39}"/>
                  </a:ext>
                </a:extLst>
              </p14:cNvPr>
              <p14:cNvContentPartPr/>
              <p14:nvPr/>
            </p14:nvContentPartPr>
            <p14:xfrm>
              <a:off x="8220438" y="16080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FFBD52-ED9B-C717-2E56-B4E54E46BC3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14318" y="15468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7674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F97B8-82EC-DCBA-37CE-7049B21A3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714" y="0"/>
            <a:ext cx="7804571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5339817-B95E-E09C-4E3F-43C565E0966E}"/>
                  </a:ext>
                </a:extLst>
              </p14:cNvPr>
              <p14:cNvContentPartPr/>
              <p14:nvPr/>
            </p14:nvContentPartPr>
            <p14:xfrm>
              <a:off x="2626398" y="4939080"/>
              <a:ext cx="1309320" cy="1847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5339817-B95E-E09C-4E3F-43C565E096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20278" y="4932960"/>
                <a:ext cx="1321560" cy="18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DA878E7-5D10-64A8-7EAE-B33179F8B5BC}"/>
                  </a:ext>
                </a:extLst>
              </p14:cNvPr>
              <p14:cNvContentPartPr/>
              <p14:nvPr/>
            </p14:nvContentPartPr>
            <p14:xfrm>
              <a:off x="3935358" y="3678000"/>
              <a:ext cx="1293840" cy="1261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DA878E7-5D10-64A8-7EAE-B33179F8B5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9238" y="3671878"/>
                <a:ext cx="1306080" cy="12736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3921E96-F42F-F64E-EFDE-B37FA6F057EE}"/>
                  </a:ext>
                </a:extLst>
              </p14:cNvPr>
              <p14:cNvContentPartPr/>
              <p14:nvPr/>
            </p14:nvContentPartPr>
            <p14:xfrm>
              <a:off x="5216958" y="2276520"/>
              <a:ext cx="1193040" cy="1380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3921E96-F42F-F64E-EFDE-B37FA6F057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0838" y="2270400"/>
                <a:ext cx="1205280" cy="13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F245A66-F2C8-D9F6-0676-7A0C4B18227E}"/>
                  </a:ext>
                </a:extLst>
              </p14:cNvPr>
              <p14:cNvContentPartPr/>
              <p14:nvPr/>
            </p14:nvContentPartPr>
            <p14:xfrm>
              <a:off x="6445278" y="1156200"/>
              <a:ext cx="1542240" cy="1067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F245A66-F2C8-D9F6-0676-7A0C4B18227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39158" y="1150080"/>
                <a:ext cx="1554480" cy="10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2DFEDF4-F5CD-5349-3FCD-872376C1B0BB}"/>
                  </a:ext>
                </a:extLst>
              </p14:cNvPr>
              <p14:cNvContentPartPr/>
              <p14:nvPr/>
            </p14:nvContentPartPr>
            <p14:xfrm>
              <a:off x="7996158" y="105000"/>
              <a:ext cx="562320" cy="1006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2DFEDF4-F5CD-5349-3FCD-872376C1B0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90042" y="98880"/>
                <a:ext cx="574552" cy="10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6174C75-2AE2-2EEE-D192-6CD539E31A07}"/>
                  </a:ext>
                </a:extLst>
              </p14:cNvPr>
              <p14:cNvContentPartPr/>
              <p14:nvPr/>
            </p14:nvContentPartPr>
            <p14:xfrm>
              <a:off x="5387598" y="3254280"/>
              <a:ext cx="180720" cy="222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6174C75-2AE2-2EEE-D192-6CD539E31A0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81478" y="3248160"/>
                <a:ext cx="1929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7BE8D1-2624-0AA6-D112-C3A2F2BE6352}"/>
                  </a:ext>
                </a:extLst>
              </p14:cNvPr>
              <p14:cNvContentPartPr/>
              <p14:nvPr/>
            </p14:nvContentPartPr>
            <p14:xfrm>
              <a:off x="6579918" y="1939200"/>
              <a:ext cx="226440" cy="158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7BE8D1-2624-0AA6-D112-C3A2F2BE635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73808" y="1933094"/>
                <a:ext cx="238661" cy="1702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D23455D-69C1-4934-59CE-FFED2310F33E}"/>
                  </a:ext>
                </a:extLst>
              </p14:cNvPr>
              <p14:cNvContentPartPr/>
              <p14:nvPr/>
            </p14:nvContentPartPr>
            <p14:xfrm>
              <a:off x="8211078" y="484800"/>
              <a:ext cx="186120" cy="109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D23455D-69C1-4934-59CE-FFED2310F33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04946" y="478680"/>
                <a:ext cx="198384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F705C18-A33A-CE9B-B87F-AC061E86442C}"/>
                  </a:ext>
                </a:extLst>
              </p14:cNvPr>
              <p14:cNvContentPartPr/>
              <p14:nvPr/>
            </p14:nvContentPartPr>
            <p14:xfrm>
              <a:off x="3235878" y="5702640"/>
              <a:ext cx="180360" cy="194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F705C18-A33A-CE9B-B87F-AC061E86442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229746" y="5696520"/>
                <a:ext cx="192624" cy="20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023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9190A-7B1D-3712-95AC-5E78D3845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53" y="537882"/>
            <a:ext cx="11492754" cy="55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29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B3EA6-881B-95ED-8610-988F4DDC4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864" y="0"/>
            <a:ext cx="4380271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B3FFB9-1A2F-071D-7EE3-C4FFF8615843}"/>
                  </a:ext>
                </a:extLst>
              </p14:cNvPr>
              <p14:cNvContentPartPr/>
              <p14:nvPr/>
            </p14:nvContentPartPr>
            <p14:xfrm>
              <a:off x="4446198" y="6348120"/>
              <a:ext cx="449640" cy="492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B3FFB9-1A2F-071D-7EE3-C4FFF86158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0078" y="6342000"/>
                <a:ext cx="461880" cy="5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96D31B5-DE9E-ABA1-44FB-3F5EC0BAFE4F}"/>
                  </a:ext>
                </a:extLst>
              </p14:cNvPr>
              <p14:cNvContentPartPr/>
              <p14:nvPr/>
            </p14:nvContentPartPr>
            <p14:xfrm>
              <a:off x="4903398" y="4365600"/>
              <a:ext cx="1040040" cy="1972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96D31B5-DE9E-ABA1-44FB-3F5EC0BAFE4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7278" y="4359480"/>
                <a:ext cx="1052280" cy="198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B03247C4-2668-F781-679D-4C2F08B5F9FC}"/>
              </a:ext>
            </a:extLst>
          </p:cNvPr>
          <p:cNvGrpSpPr/>
          <p:nvPr/>
        </p:nvGrpSpPr>
        <p:grpSpPr>
          <a:xfrm>
            <a:off x="5809878" y="1039560"/>
            <a:ext cx="775800" cy="3503160"/>
            <a:chOff x="5809878" y="1039560"/>
            <a:chExt cx="775800" cy="350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B20D226-DA0F-C9D8-CAEB-E7BB89BA09FA}"/>
                    </a:ext>
                  </a:extLst>
                </p14:cNvPr>
                <p14:cNvContentPartPr/>
                <p14:nvPr/>
              </p14:nvContentPartPr>
              <p14:xfrm>
                <a:off x="5809878" y="4347600"/>
                <a:ext cx="142920" cy="59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B20D226-DA0F-C9D8-CAEB-E7BB89BA09F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03758" y="4341480"/>
                  <a:ext cx="1551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E7CC067-8518-5F90-0963-FAE42E1A2FE2}"/>
                    </a:ext>
                  </a:extLst>
                </p14:cNvPr>
                <p14:cNvContentPartPr/>
                <p14:nvPr/>
              </p14:nvContentPartPr>
              <p14:xfrm>
                <a:off x="5961078" y="4356600"/>
                <a:ext cx="46080" cy="186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E7CC067-8518-5F90-0963-FAE42E1A2FE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55005" y="4350468"/>
                  <a:ext cx="58225" cy="1983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1C544B1-21C8-3147-7DEF-518FB7674E39}"/>
                    </a:ext>
                  </a:extLst>
                </p14:cNvPr>
                <p14:cNvContentPartPr/>
                <p14:nvPr/>
              </p14:nvContentPartPr>
              <p14:xfrm>
                <a:off x="6059718" y="2331240"/>
                <a:ext cx="432360" cy="1837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1C544B1-21C8-3147-7DEF-518FB7674E3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53598" y="2325119"/>
                  <a:ext cx="444600" cy="18496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E86B245-1C62-B23C-0D62-3C0910B80A39}"/>
                    </a:ext>
                  </a:extLst>
                </p14:cNvPr>
                <p14:cNvContentPartPr/>
                <p14:nvPr/>
              </p14:nvContentPartPr>
              <p14:xfrm>
                <a:off x="6402078" y="2321520"/>
                <a:ext cx="79200" cy="128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E86B245-1C62-B23C-0D62-3C0910B80A3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95958" y="2315383"/>
                  <a:ext cx="91440" cy="140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FAEEB2D-0BDC-721E-FAB0-0E17EC7CD604}"/>
                    </a:ext>
                  </a:extLst>
                </p14:cNvPr>
                <p14:cNvContentPartPr/>
                <p14:nvPr/>
              </p14:nvContentPartPr>
              <p14:xfrm>
                <a:off x="6499278" y="2366520"/>
                <a:ext cx="86400" cy="67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FAEEB2D-0BDC-721E-FAB0-0E17EC7CD60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93158" y="2360400"/>
                  <a:ext cx="986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CB7AFB9-12F9-8086-B088-81F57AC18278}"/>
                    </a:ext>
                  </a:extLst>
                </p14:cNvPr>
                <p14:cNvContentPartPr/>
                <p14:nvPr/>
              </p14:nvContentPartPr>
              <p14:xfrm>
                <a:off x="6480198" y="1047840"/>
                <a:ext cx="35640" cy="1031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CB7AFB9-12F9-8086-B088-81F57AC1827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74078" y="1041720"/>
                  <a:ext cx="47880" cy="10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CDFBC5C-E485-1441-FB00-F834DDBBD3EE}"/>
                    </a:ext>
                  </a:extLst>
                </p14:cNvPr>
                <p14:cNvContentPartPr/>
                <p14:nvPr/>
              </p14:nvContentPartPr>
              <p14:xfrm>
                <a:off x="6415758" y="1039560"/>
                <a:ext cx="101880" cy="108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CDFBC5C-E485-1441-FB00-F834DDBBD3E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409638" y="1033460"/>
                  <a:ext cx="114120" cy="12055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ED666C-7888-AFA7-9A89-0AF23C20B26E}"/>
                  </a:ext>
                </a:extLst>
              </p14:cNvPr>
              <p14:cNvContentPartPr/>
              <p14:nvPr/>
            </p14:nvContentPartPr>
            <p14:xfrm>
              <a:off x="6525918" y="1066200"/>
              <a:ext cx="33480" cy="73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ED666C-7888-AFA7-9A89-0AF23C20B26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519798" y="1060080"/>
                <a:ext cx="4572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6448EDF-3E20-7233-234A-2CE9B0B5EDCB}"/>
                  </a:ext>
                </a:extLst>
              </p14:cNvPr>
              <p14:cNvContentPartPr/>
              <p14:nvPr/>
            </p14:nvContentPartPr>
            <p14:xfrm>
              <a:off x="6606558" y="53520"/>
              <a:ext cx="200880" cy="744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6448EDF-3E20-7233-234A-2CE9B0B5EDC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00438" y="47400"/>
                <a:ext cx="213120" cy="75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5695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C313E-728E-1196-3F07-F5882F2B6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725" y="0"/>
            <a:ext cx="494254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AB7230E-6F24-6203-59C9-353819CEEB22}"/>
                  </a:ext>
                </a:extLst>
              </p14:cNvPr>
              <p14:cNvContentPartPr/>
              <p14:nvPr/>
            </p14:nvContentPartPr>
            <p14:xfrm>
              <a:off x="4141278" y="5432280"/>
              <a:ext cx="81000" cy="1380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AB7230E-6F24-6203-59C9-353819CEEB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35158" y="5426160"/>
                <a:ext cx="93240" cy="13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CAC3031-E88E-F51E-13AC-D9BCFA23F6CF}"/>
                  </a:ext>
                </a:extLst>
              </p14:cNvPr>
              <p14:cNvContentPartPr/>
              <p14:nvPr/>
            </p14:nvContentPartPr>
            <p14:xfrm>
              <a:off x="4221918" y="4318440"/>
              <a:ext cx="266400" cy="1114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CAC3031-E88E-F51E-13AC-D9BCFA23F6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5798" y="4312322"/>
                <a:ext cx="278640" cy="1126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360DA7-DCDC-CCAA-DD4B-78294FF57E5A}"/>
                  </a:ext>
                </a:extLst>
              </p14:cNvPr>
              <p14:cNvContentPartPr/>
              <p14:nvPr/>
            </p14:nvContentPartPr>
            <p14:xfrm>
              <a:off x="4526838" y="1313160"/>
              <a:ext cx="2325960" cy="2918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360DA7-DCDC-CCAA-DD4B-78294FF57E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20718" y="1307040"/>
                <a:ext cx="2338200" cy="29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F1DCDCF-E162-1A9B-CE29-B3E7BDCE0EAE}"/>
                  </a:ext>
                </a:extLst>
              </p14:cNvPr>
              <p14:cNvContentPartPr/>
              <p14:nvPr/>
            </p14:nvContentPartPr>
            <p14:xfrm>
              <a:off x="6857478" y="4200"/>
              <a:ext cx="702000" cy="1305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F1DCDCF-E162-1A9B-CE29-B3E7BDCE0EA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51358" y="-1920"/>
                <a:ext cx="714240" cy="13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0D5839-FAB6-C5D5-026A-F5C534D31906}"/>
                  </a:ext>
                </a:extLst>
              </p14:cNvPr>
              <p14:cNvContentPartPr/>
              <p14:nvPr/>
            </p14:nvContentPartPr>
            <p14:xfrm>
              <a:off x="5584518" y="2769360"/>
              <a:ext cx="244080" cy="234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0D5839-FAB6-C5D5-026A-F5C534D3190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78398" y="2763240"/>
                <a:ext cx="25632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2E94728-8B23-2B75-F0FB-BD9781B69B49}"/>
                  </a:ext>
                </a:extLst>
              </p14:cNvPr>
              <p14:cNvContentPartPr/>
              <p14:nvPr/>
            </p14:nvContentPartPr>
            <p14:xfrm>
              <a:off x="4320558" y="4528320"/>
              <a:ext cx="178920" cy="2736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2E94728-8B23-2B75-F0FB-BD9781B69B4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14438" y="4522200"/>
                <a:ext cx="191160" cy="28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0710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1FF9D-C2C1-F9BF-91A2-EB7823D86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137" y="133350"/>
            <a:ext cx="3895725" cy="6591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5AC922B-7CAE-EEE2-A848-EE35C09B9942}"/>
                  </a:ext>
                </a:extLst>
              </p14:cNvPr>
              <p14:cNvContentPartPr/>
              <p14:nvPr/>
            </p14:nvContentPartPr>
            <p14:xfrm>
              <a:off x="4795758" y="3066720"/>
              <a:ext cx="1542600" cy="3629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5AC922B-7CAE-EEE2-A848-EE35C09B99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9638" y="3060600"/>
                <a:ext cx="1554840" cy="364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B88792A2-D21D-E8C2-54AD-80FEA980A4C9}"/>
              </a:ext>
            </a:extLst>
          </p:cNvPr>
          <p:cNvGrpSpPr/>
          <p:nvPr/>
        </p:nvGrpSpPr>
        <p:grpSpPr>
          <a:xfrm>
            <a:off x="6265998" y="182400"/>
            <a:ext cx="1742040" cy="2865960"/>
            <a:chOff x="6265998" y="182400"/>
            <a:chExt cx="1742040" cy="286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14A36BB-BB2E-7869-390E-60C0DBC7832E}"/>
                    </a:ext>
                  </a:extLst>
                </p14:cNvPr>
                <p14:cNvContentPartPr/>
                <p14:nvPr/>
              </p14:nvContentPartPr>
              <p14:xfrm>
                <a:off x="6337998" y="182400"/>
                <a:ext cx="1670040" cy="2865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14A36BB-BB2E-7869-390E-60C0DBC7832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31878" y="176280"/>
                  <a:ext cx="1682280" cy="28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1035F5A-9BB0-AEF3-EED9-E42CEF24CA64}"/>
                    </a:ext>
                  </a:extLst>
                </p14:cNvPr>
                <p14:cNvContentPartPr/>
                <p14:nvPr/>
              </p14:nvContentPartPr>
              <p14:xfrm>
                <a:off x="6265998" y="2777280"/>
                <a:ext cx="144720" cy="189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1035F5A-9BB0-AEF3-EED9-E42CEF24CA6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59878" y="2771172"/>
                  <a:ext cx="156960" cy="20121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2CFA578-B5B7-9614-5C64-29EBAA74C46F}"/>
                  </a:ext>
                </a:extLst>
              </p14:cNvPr>
              <p14:cNvContentPartPr/>
              <p14:nvPr/>
            </p14:nvContentPartPr>
            <p14:xfrm>
              <a:off x="5745798" y="4595640"/>
              <a:ext cx="351360" cy="360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2CFA578-B5B7-9614-5C64-29EBAA74C46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39678" y="4589526"/>
                <a:ext cx="363600" cy="3729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2170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133DA-C8CF-5081-14BE-3DC94A2A8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123950"/>
            <a:ext cx="5486400" cy="4610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752C894-D978-3BAB-9F53-B1F7BF503419}"/>
                  </a:ext>
                </a:extLst>
              </p14:cNvPr>
              <p14:cNvContentPartPr/>
              <p14:nvPr/>
            </p14:nvContentPartPr>
            <p14:xfrm>
              <a:off x="3988998" y="2213880"/>
              <a:ext cx="3407040" cy="3514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752C894-D978-3BAB-9F53-B1F7BF5034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2878" y="2207760"/>
                <a:ext cx="3419280" cy="352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D72289C-EEF5-1683-37F1-DE4EF3BAE2BC}"/>
                  </a:ext>
                </a:extLst>
              </p14:cNvPr>
              <p14:cNvContentPartPr/>
              <p14:nvPr/>
            </p14:nvContentPartPr>
            <p14:xfrm>
              <a:off x="4281678" y="4903440"/>
              <a:ext cx="631080" cy="633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D72289C-EEF5-1683-37F1-DE4EF3BAE2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5558" y="4897317"/>
                <a:ext cx="643320" cy="6462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C08097A-ADC6-7718-FC90-C3D013BF7531}"/>
                  </a:ext>
                </a:extLst>
              </p14:cNvPr>
              <p14:cNvContentPartPr/>
              <p14:nvPr/>
            </p14:nvContentPartPr>
            <p14:xfrm>
              <a:off x="3925998" y="5532720"/>
              <a:ext cx="253440" cy="158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C08097A-ADC6-7718-FC90-C3D013BF75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19878" y="5526600"/>
                <a:ext cx="265680" cy="17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750A7510-99A7-C01D-C9E4-0A446C0C9E79}"/>
              </a:ext>
            </a:extLst>
          </p:cNvPr>
          <p:cNvGrpSpPr/>
          <p:nvPr/>
        </p:nvGrpSpPr>
        <p:grpSpPr>
          <a:xfrm>
            <a:off x="4186278" y="5333640"/>
            <a:ext cx="256680" cy="224640"/>
            <a:chOff x="4186278" y="5333640"/>
            <a:chExt cx="256680" cy="22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C8461DB-3DF2-1645-DD8A-607A595B7E0F}"/>
                    </a:ext>
                  </a:extLst>
                </p14:cNvPr>
                <p14:cNvContentPartPr/>
                <p14:nvPr/>
              </p14:nvContentPartPr>
              <p14:xfrm>
                <a:off x="4186278" y="5333640"/>
                <a:ext cx="256680" cy="199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C8461DB-3DF2-1645-DD8A-607A595B7E0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80158" y="5327520"/>
                  <a:ext cx="2689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7827806-D552-C042-BFB9-33CD2D60B14E}"/>
                    </a:ext>
                  </a:extLst>
                </p14:cNvPr>
                <p14:cNvContentPartPr/>
                <p14:nvPr/>
              </p14:nvContentPartPr>
              <p14:xfrm>
                <a:off x="4266918" y="5557920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827806-D552-C042-BFB9-33CD2D60B14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60798" y="555180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727237-64E1-999E-EF38-3F54CFF45FD4}"/>
              </a:ext>
            </a:extLst>
          </p:cNvPr>
          <p:cNvGrpSpPr/>
          <p:nvPr/>
        </p:nvGrpSpPr>
        <p:grpSpPr>
          <a:xfrm>
            <a:off x="4912398" y="2097240"/>
            <a:ext cx="3887280" cy="2806560"/>
            <a:chOff x="4912398" y="2097240"/>
            <a:chExt cx="3887280" cy="28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9462A6B-FDBB-1F73-CDAB-A90D0AC87AE6}"/>
                    </a:ext>
                  </a:extLst>
                </p14:cNvPr>
                <p14:cNvContentPartPr/>
                <p14:nvPr/>
              </p14:nvContentPartPr>
              <p14:xfrm>
                <a:off x="4912398" y="2227200"/>
                <a:ext cx="2504880" cy="2676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9462A6B-FDBB-1F73-CDAB-A90D0AC87AE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06278" y="2221080"/>
                  <a:ext cx="2517120" cy="268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C44AEFE-4E6D-BD60-D14C-9101CA930F18}"/>
                    </a:ext>
                  </a:extLst>
                </p14:cNvPr>
                <p14:cNvContentPartPr/>
                <p14:nvPr/>
              </p14:nvContentPartPr>
              <p14:xfrm>
                <a:off x="7288038" y="2097240"/>
                <a:ext cx="235800" cy="185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C44AEFE-4E6D-BD60-D14C-9101CA930F1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81918" y="2091108"/>
                  <a:ext cx="248040" cy="198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98A6B30-2890-A5FC-258F-B70FFF75861E}"/>
                    </a:ext>
                  </a:extLst>
                </p14:cNvPr>
                <p14:cNvContentPartPr/>
                <p14:nvPr/>
              </p14:nvContentPartPr>
              <p14:xfrm>
                <a:off x="7467318" y="2195880"/>
                <a:ext cx="1332360" cy="1114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98A6B30-2890-A5FC-258F-B70FFF75861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61198" y="2189758"/>
                  <a:ext cx="1344600" cy="11264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D842BD4-E0DC-8FBE-6989-9A3C94D7431F}"/>
                    </a:ext>
                  </a:extLst>
                </p14:cNvPr>
                <p14:cNvContentPartPr/>
                <p14:nvPr/>
              </p14:nvContentPartPr>
              <p14:xfrm>
                <a:off x="8405118" y="2994000"/>
                <a:ext cx="308880" cy="252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D842BD4-E0DC-8FBE-6989-9A3C94D7431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98998" y="2987880"/>
                  <a:ext cx="321120" cy="264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63138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DCAF50-71D2-7041-4301-424070084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5" y="661987"/>
            <a:ext cx="7105650" cy="55340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8CB7568-67BD-F244-D92F-A7697F12FBC4}"/>
              </a:ext>
            </a:extLst>
          </p:cNvPr>
          <p:cNvGrpSpPr/>
          <p:nvPr/>
        </p:nvGrpSpPr>
        <p:grpSpPr>
          <a:xfrm>
            <a:off x="2608398" y="1622400"/>
            <a:ext cx="862560" cy="905400"/>
            <a:chOff x="2608398" y="1622400"/>
            <a:chExt cx="862560" cy="90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32090E1-CFF4-51BA-4AA0-D0005C7275BA}"/>
                    </a:ext>
                  </a:extLst>
                </p14:cNvPr>
                <p14:cNvContentPartPr/>
                <p14:nvPr/>
              </p14:nvContentPartPr>
              <p14:xfrm>
                <a:off x="2608398" y="1753800"/>
                <a:ext cx="651600" cy="711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32090E1-CFF4-51BA-4AA0-D0005C7275B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02278" y="1747680"/>
                  <a:ext cx="663840" cy="72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21590FB-AE94-35D9-90A7-DE551E8BCB00}"/>
                    </a:ext>
                  </a:extLst>
                </p14:cNvPr>
                <p14:cNvContentPartPr/>
                <p14:nvPr/>
              </p14:nvContentPartPr>
              <p14:xfrm>
                <a:off x="2662398" y="1820400"/>
                <a:ext cx="704520" cy="707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21590FB-AE94-35D9-90A7-DE551E8BCB0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56278" y="1814280"/>
                  <a:ext cx="716760" cy="71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217803D-590B-CA9B-CA17-ED843FA93240}"/>
                    </a:ext>
                  </a:extLst>
                </p14:cNvPr>
                <p14:cNvContentPartPr/>
                <p14:nvPr/>
              </p14:nvContentPartPr>
              <p14:xfrm>
                <a:off x="3173238" y="1622400"/>
                <a:ext cx="297720" cy="268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217803D-590B-CA9B-CA17-ED843FA9324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67118" y="1616280"/>
                  <a:ext cx="309960" cy="28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1FB5DA7-66B2-A185-EA29-C5A51A5AA4D2}"/>
                  </a:ext>
                </a:extLst>
              </p14:cNvPr>
              <p14:cNvContentPartPr/>
              <p14:nvPr/>
            </p14:nvContentPartPr>
            <p14:xfrm>
              <a:off x="3334518" y="1739040"/>
              <a:ext cx="1614240" cy="1246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1FB5DA7-66B2-A185-EA29-C5A51A5AA4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28398" y="1732920"/>
                <a:ext cx="1626480" cy="12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A18652F-DD68-1FD0-FD41-32547B49391F}"/>
                  </a:ext>
                </a:extLst>
              </p14:cNvPr>
              <p14:cNvContentPartPr/>
              <p14:nvPr/>
            </p14:nvContentPartPr>
            <p14:xfrm>
              <a:off x="4948398" y="2994000"/>
              <a:ext cx="3550320" cy="2823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A18652F-DD68-1FD0-FD41-32547B49391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42278" y="2987880"/>
                <a:ext cx="3562560" cy="28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BF0FC87-D227-ED20-AAE7-40026E12CB5F}"/>
                  </a:ext>
                </a:extLst>
              </p14:cNvPr>
              <p14:cNvContentPartPr/>
              <p14:nvPr/>
            </p14:nvContentPartPr>
            <p14:xfrm>
              <a:off x="8258238" y="5647560"/>
              <a:ext cx="263160" cy="200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BF0FC87-D227-ED20-AAE7-40026E12CB5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252118" y="5641440"/>
                <a:ext cx="27540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46F000F-10F8-9CA4-C73B-EB068DB12C63}"/>
                  </a:ext>
                </a:extLst>
              </p14:cNvPr>
              <p14:cNvContentPartPr/>
              <p14:nvPr/>
            </p14:nvContentPartPr>
            <p14:xfrm>
              <a:off x="8507358" y="4392240"/>
              <a:ext cx="1058400" cy="1452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46F000F-10F8-9CA4-C73B-EB068DB12C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01238" y="4386120"/>
                <a:ext cx="1070640" cy="146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473DB13D-B345-4D70-78E2-31382DC93F4A}"/>
              </a:ext>
            </a:extLst>
          </p:cNvPr>
          <p:cNvGrpSpPr/>
          <p:nvPr/>
        </p:nvGrpSpPr>
        <p:grpSpPr>
          <a:xfrm>
            <a:off x="9346518" y="4383240"/>
            <a:ext cx="272520" cy="351360"/>
            <a:chOff x="9346518" y="4383240"/>
            <a:chExt cx="272520" cy="3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6C32CE2-EC54-01BE-5B00-997AFB11AB35}"/>
                    </a:ext>
                  </a:extLst>
                </p14:cNvPr>
                <p14:cNvContentPartPr/>
                <p14:nvPr/>
              </p14:nvContentPartPr>
              <p14:xfrm>
                <a:off x="9346518" y="4383240"/>
                <a:ext cx="227520" cy="87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6C32CE2-EC54-01BE-5B00-997AFB11AB3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340398" y="4377120"/>
                  <a:ext cx="2397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6CA9C18-21F9-86BD-1CA6-BFA9D66BC638}"/>
                    </a:ext>
                  </a:extLst>
                </p14:cNvPr>
                <p14:cNvContentPartPr/>
                <p14:nvPr/>
              </p14:nvContentPartPr>
              <p14:xfrm>
                <a:off x="9618678" y="4401240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6CA9C18-21F9-86BD-1CA6-BFA9D66BC63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612558" y="439512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6362305-C3DF-E74C-ACFA-33B67D9C0D78}"/>
                    </a:ext>
                  </a:extLst>
                </p14:cNvPr>
                <p14:cNvContentPartPr/>
                <p14:nvPr/>
              </p14:nvContentPartPr>
              <p14:xfrm>
                <a:off x="9555318" y="4401240"/>
                <a:ext cx="28080" cy="333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6362305-C3DF-E74C-ACFA-33B67D9C0D7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549275" y="4395120"/>
                  <a:ext cx="40165" cy="345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39456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A8BED9-D593-C341-B6FA-F25F86FB1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290512"/>
            <a:ext cx="5010150" cy="62769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0D6BE2D-1486-0589-9F51-3F64DF4A34E6}"/>
                  </a:ext>
                </a:extLst>
              </p14:cNvPr>
              <p14:cNvContentPartPr/>
              <p14:nvPr/>
            </p14:nvContentPartPr>
            <p14:xfrm>
              <a:off x="4356558" y="2169240"/>
              <a:ext cx="3138120" cy="4357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0D6BE2D-1486-0589-9F51-3F64DF4A34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50438" y="2163120"/>
                <a:ext cx="3150360" cy="436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A4B51A5-DF17-9100-A4C4-DCF7D7FEC113}"/>
                  </a:ext>
                </a:extLst>
              </p14:cNvPr>
              <p14:cNvContentPartPr/>
              <p14:nvPr/>
            </p14:nvContentPartPr>
            <p14:xfrm>
              <a:off x="5468238" y="4717680"/>
              <a:ext cx="191520" cy="230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A4B51A5-DF17-9100-A4C4-DCF7D7FEC11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62118" y="4711560"/>
                <a:ext cx="203760" cy="24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C999323-72B9-8BA0-00FE-B83F5B7F6B7C}"/>
              </a:ext>
            </a:extLst>
          </p:cNvPr>
          <p:cNvGrpSpPr/>
          <p:nvPr/>
        </p:nvGrpSpPr>
        <p:grpSpPr>
          <a:xfrm>
            <a:off x="5626638" y="1038840"/>
            <a:ext cx="1858680" cy="1685880"/>
            <a:chOff x="5626638" y="1038840"/>
            <a:chExt cx="1858680" cy="168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4B1FF75-552D-3CDE-E5EB-91897E607B3D}"/>
                    </a:ext>
                  </a:extLst>
                </p14:cNvPr>
                <p14:cNvContentPartPr/>
                <p14:nvPr/>
              </p14:nvContentPartPr>
              <p14:xfrm>
                <a:off x="5626638" y="1038840"/>
                <a:ext cx="1858680" cy="1581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4B1FF75-552D-3CDE-E5EB-91897E607B3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20518" y="1032719"/>
                  <a:ext cx="1870920" cy="15940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FB5832B-B5D9-18D8-0614-7723EFE1E24C}"/>
                    </a:ext>
                  </a:extLst>
                </p14:cNvPr>
                <p14:cNvContentPartPr/>
                <p14:nvPr/>
              </p14:nvContentPartPr>
              <p14:xfrm>
                <a:off x="6756318" y="2536800"/>
                <a:ext cx="236160" cy="171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FB5832B-B5D9-18D8-0614-7723EFE1E24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50198" y="2530667"/>
                  <a:ext cx="248400" cy="1839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6794E5E-83E6-8600-96DC-6ABB99178B9D}"/>
                    </a:ext>
                  </a:extLst>
                </p14:cNvPr>
                <p14:cNvContentPartPr/>
                <p14:nvPr/>
              </p14:nvContentPartPr>
              <p14:xfrm>
                <a:off x="6839118" y="2482800"/>
                <a:ext cx="36720" cy="241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6794E5E-83E6-8600-96DC-6ABB99178B9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32998" y="2476680"/>
                  <a:ext cx="48960" cy="25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65934A1-EE41-81D3-3F60-E97DC44D1CF7}"/>
                  </a:ext>
                </a:extLst>
              </p14:cNvPr>
              <p14:cNvContentPartPr/>
              <p14:nvPr/>
            </p14:nvContentPartPr>
            <p14:xfrm>
              <a:off x="6372918" y="1344120"/>
              <a:ext cx="924840" cy="1175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65934A1-EE41-81D3-3F60-E97DC44D1CF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63918" y="1335123"/>
                <a:ext cx="942480" cy="1193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E0F2595-4676-1120-9BEA-992CCA860F58}"/>
                  </a:ext>
                </a:extLst>
              </p14:cNvPr>
              <p14:cNvContentPartPr/>
              <p14:nvPr/>
            </p14:nvContentPartPr>
            <p14:xfrm>
              <a:off x="5829318" y="1191840"/>
              <a:ext cx="473040" cy="333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E0F2595-4676-1120-9BEA-992CCA860F5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75318" y="1083840"/>
                <a:ext cx="580680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5A051FF-22B1-FCF6-53A0-12B93D9091EE}"/>
                  </a:ext>
                </a:extLst>
              </p14:cNvPr>
              <p14:cNvContentPartPr/>
              <p14:nvPr/>
            </p14:nvContentPartPr>
            <p14:xfrm>
              <a:off x="5919318" y="1173480"/>
              <a:ext cx="517320" cy="28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5A051FF-22B1-FCF6-53A0-12B93D9091E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65318" y="1065341"/>
                <a:ext cx="624960" cy="496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1F92A44-8959-E3F0-DC7B-69B18E72AEC2}"/>
                  </a:ext>
                </a:extLst>
              </p14:cNvPr>
              <p14:cNvContentPartPr/>
              <p14:nvPr/>
            </p14:nvContentPartPr>
            <p14:xfrm>
              <a:off x="5875398" y="1164840"/>
              <a:ext cx="596880" cy="298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1F92A44-8959-E3F0-DC7B-69B18E72AEC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21431" y="1056710"/>
                <a:ext cx="704455" cy="5143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5CFA674-8B29-6C3B-3CA6-6B52A6F6CA05}"/>
                  </a:ext>
                </a:extLst>
              </p14:cNvPr>
              <p14:cNvContentPartPr/>
              <p14:nvPr/>
            </p14:nvContentPartPr>
            <p14:xfrm>
              <a:off x="5773158" y="1209840"/>
              <a:ext cx="510120" cy="376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5CFA674-8B29-6C3B-3CA6-6B52A6F6CA0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19158" y="1101840"/>
                <a:ext cx="617760" cy="59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A209B32-8ECC-3624-F3B2-26639D0ED4DC}"/>
                  </a:ext>
                </a:extLst>
              </p14:cNvPr>
              <p14:cNvContentPartPr/>
              <p14:nvPr/>
            </p14:nvContentPartPr>
            <p14:xfrm>
              <a:off x="5846238" y="1191840"/>
              <a:ext cx="581400" cy="366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A209B32-8ECC-3624-F3B2-26639D0ED4D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92271" y="1083840"/>
                <a:ext cx="688973" cy="58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9813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AE6884-A50E-CFC9-2341-2CAB4280C644}"/>
                  </a:ext>
                </a:extLst>
              </p14:cNvPr>
              <p14:cNvContentPartPr/>
              <p14:nvPr/>
            </p14:nvContentPartPr>
            <p14:xfrm>
              <a:off x="2393118" y="177468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AE6884-A50E-CFC9-2341-2CAB4280C64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86998" y="1768560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D3F4D03-D72B-02AD-9622-BD0E87421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387" y="381000"/>
            <a:ext cx="75152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33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E1FAF-E11B-A6A6-75FE-92BE1BF32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400" y="0"/>
            <a:ext cx="62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9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A78ED0-7A9B-AFCA-672C-8ED5DF0AE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5" y="537882"/>
            <a:ext cx="11474824" cy="54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96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01D78554-CAD3-5F9C-6DE8-F29D14D25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007" y="409575"/>
            <a:ext cx="5721985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39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67EB3C58-4DD9-31A2-4E0F-6522E6584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929" y="970662"/>
            <a:ext cx="9736152" cy="55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98DF05A5-37A3-6101-2443-8DB52D101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09" y="1595718"/>
            <a:ext cx="10323028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74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21B9D-D476-0190-612E-5D0D8962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" y="223837"/>
            <a:ext cx="11382375" cy="64103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DD27120-F4C6-C81E-89F0-4238530764CF}"/>
                  </a:ext>
                </a:extLst>
              </p14:cNvPr>
              <p14:cNvContentPartPr/>
              <p14:nvPr/>
            </p14:nvContentPartPr>
            <p14:xfrm>
              <a:off x="9466398" y="244716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DD27120-F4C6-C81E-89F0-4238530764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12398" y="23391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F89E9BD-C16C-63FA-FAAD-AD2666118A41}"/>
                  </a:ext>
                </a:extLst>
              </p14:cNvPr>
              <p14:cNvContentPartPr/>
              <p14:nvPr/>
            </p14:nvContentPartPr>
            <p14:xfrm>
              <a:off x="9466398" y="2383800"/>
              <a:ext cx="180360" cy="63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F89E9BD-C16C-63FA-FAAD-AD2666118A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12398" y="2275800"/>
                <a:ext cx="2880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C48FB5B-6482-DF70-E385-2073D0A5795C}"/>
                  </a:ext>
                </a:extLst>
              </p14:cNvPr>
              <p14:cNvContentPartPr/>
              <p14:nvPr/>
            </p14:nvContentPartPr>
            <p14:xfrm>
              <a:off x="8945118" y="2221080"/>
              <a:ext cx="711000" cy="389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C48FB5B-6482-DF70-E385-2073D0A579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38998" y="2214960"/>
                <a:ext cx="723240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912328-4561-98B9-B68A-CE0E736A6F47}"/>
                  </a:ext>
                </a:extLst>
              </p14:cNvPr>
              <p14:cNvContentPartPr/>
              <p14:nvPr/>
            </p14:nvContentPartPr>
            <p14:xfrm>
              <a:off x="9672678" y="1715640"/>
              <a:ext cx="1051560" cy="1082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912328-4561-98B9-B68A-CE0E736A6F4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66558" y="1709520"/>
                <a:ext cx="1063800" cy="10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B62DF8C-8193-3A05-C23E-A48484625328}"/>
                  </a:ext>
                </a:extLst>
              </p14:cNvPr>
              <p14:cNvContentPartPr/>
              <p14:nvPr/>
            </p14:nvContentPartPr>
            <p14:xfrm>
              <a:off x="10398438" y="1687920"/>
              <a:ext cx="155520" cy="186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B62DF8C-8193-3A05-C23E-A484846253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392304" y="1681800"/>
                <a:ext cx="167788" cy="19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822D1C34-6624-81F4-8D10-CE10225FCEDE}"/>
              </a:ext>
            </a:extLst>
          </p:cNvPr>
          <p:cNvGrpSpPr/>
          <p:nvPr/>
        </p:nvGrpSpPr>
        <p:grpSpPr>
          <a:xfrm>
            <a:off x="868158" y="1432320"/>
            <a:ext cx="9558000" cy="1743480"/>
            <a:chOff x="868158" y="1432320"/>
            <a:chExt cx="9558000" cy="174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F629D06-6220-4E5E-6F57-696104E6294E}"/>
                    </a:ext>
                  </a:extLst>
                </p14:cNvPr>
                <p14:cNvContentPartPr/>
                <p14:nvPr/>
              </p14:nvContentPartPr>
              <p14:xfrm>
                <a:off x="7755318" y="1496400"/>
                <a:ext cx="2670840" cy="198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F629D06-6220-4E5E-6F57-696104E6294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49198" y="1490280"/>
                  <a:ext cx="26830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D0F2A60-BADA-1658-0082-FFE9F1A256C7}"/>
                    </a:ext>
                  </a:extLst>
                </p14:cNvPr>
                <p14:cNvContentPartPr/>
                <p14:nvPr/>
              </p14:nvContentPartPr>
              <p14:xfrm>
                <a:off x="7723638" y="1461120"/>
                <a:ext cx="89280" cy="164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D0F2A60-BADA-1658-0082-FFE9F1A256C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717518" y="1455013"/>
                  <a:ext cx="101520" cy="1770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BEC00D6-2B40-CADF-FCBE-A7859FA68FFF}"/>
                    </a:ext>
                  </a:extLst>
                </p14:cNvPr>
                <p14:cNvContentPartPr/>
                <p14:nvPr/>
              </p14:nvContentPartPr>
              <p14:xfrm>
                <a:off x="868158" y="1432320"/>
                <a:ext cx="6832440" cy="1743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BEC00D6-2B40-CADF-FCBE-A7859FA68FF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62038" y="1426201"/>
                  <a:ext cx="6844679" cy="175571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6EFB58A-0C26-F214-3C08-A7238B7F59BF}"/>
                  </a:ext>
                </a:extLst>
              </p14:cNvPr>
              <p14:cNvContentPartPr/>
              <p14:nvPr/>
            </p14:nvContentPartPr>
            <p14:xfrm>
              <a:off x="1299438" y="3073920"/>
              <a:ext cx="4847400" cy="2462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6EFB58A-0C26-F214-3C08-A7238B7F59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93318" y="3067800"/>
                <a:ext cx="4859640" cy="247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E47AA40-EDCB-CF0B-6441-1C269E797D6C}"/>
              </a:ext>
            </a:extLst>
          </p:cNvPr>
          <p:cNvGrpSpPr/>
          <p:nvPr/>
        </p:nvGrpSpPr>
        <p:grpSpPr>
          <a:xfrm>
            <a:off x="6149358" y="3621480"/>
            <a:ext cx="5623200" cy="2278800"/>
            <a:chOff x="6149358" y="3621480"/>
            <a:chExt cx="5623200" cy="227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1937FCB-6D0D-A839-AFCF-0BCA86F77518}"/>
                    </a:ext>
                  </a:extLst>
                </p14:cNvPr>
                <p14:cNvContentPartPr/>
                <p14:nvPr/>
              </p14:nvContentPartPr>
              <p14:xfrm>
                <a:off x="6149358" y="3621480"/>
                <a:ext cx="5441040" cy="2278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1937FCB-6D0D-A839-AFCF-0BCA86F7751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43238" y="3615360"/>
                  <a:ext cx="5453280" cy="229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266AE80-9F68-FEDB-9AB5-388ACC25AA14}"/>
                    </a:ext>
                  </a:extLst>
                </p14:cNvPr>
                <p14:cNvContentPartPr/>
                <p14:nvPr/>
              </p14:nvContentPartPr>
              <p14:xfrm>
                <a:off x="11572038" y="4463880"/>
                <a:ext cx="200520" cy="893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266AE80-9F68-FEDB-9AB5-388ACC25AA1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565918" y="4457760"/>
                  <a:ext cx="212760" cy="90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1354A89-A68F-3E24-9995-383881183CDD}"/>
                  </a:ext>
                </a:extLst>
              </p14:cNvPr>
              <p14:cNvContentPartPr/>
              <p14:nvPr/>
            </p14:nvContentPartPr>
            <p14:xfrm>
              <a:off x="8589078" y="5557920"/>
              <a:ext cx="145080" cy="223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1354A89-A68F-3E24-9995-383881183CD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582958" y="5551800"/>
                <a:ext cx="15732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547288C-EA30-D612-981B-E5EB7BF17EC3}"/>
                  </a:ext>
                </a:extLst>
              </p14:cNvPr>
              <p14:cNvContentPartPr/>
              <p14:nvPr/>
            </p14:nvContentPartPr>
            <p14:xfrm>
              <a:off x="4441878" y="4580520"/>
              <a:ext cx="241200" cy="2912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547288C-EA30-D612-981B-E5EB7BF17EC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35749" y="4574392"/>
                <a:ext cx="253458" cy="3034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7247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77607B-CFC6-3715-E2B1-3BEF4C288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9" y="1389530"/>
            <a:ext cx="11815482" cy="3423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3AB5DBF-C29E-57F2-5771-43B6EB67482F}"/>
                  </a:ext>
                </a:extLst>
              </p14:cNvPr>
              <p14:cNvContentPartPr/>
              <p14:nvPr/>
            </p14:nvContentPartPr>
            <p14:xfrm>
              <a:off x="626958" y="2187600"/>
              <a:ext cx="574920" cy="1014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3AB5DBF-C29E-57F2-5771-43B6EB67482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0838" y="2181480"/>
                <a:ext cx="587160" cy="10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A9541B0-B875-A993-41B4-A111F92C9DA3}"/>
                  </a:ext>
                </a:extLst>
              </p14:cNvPr>
              <p14:cNvContentPartPr/>
              <p14:nvPr/>
            </p14:nvContentPartPr>
            <p14:xfrm>
              <a:off x="1138158" y="3226920"/>
              <a:ext cx="188640" cy="923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A9541B0-B875-A993-41B4-A111F92C9D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038" y="3220800"/>
                <a:ext cx="200880" cy="9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D3F14D6-FA16-ACE0-2562-DAF4E37CB43B}"/>
              </a:ext>
            </a:extLst>
          </p:cNvPr>
          <p:cNvGrpSpPr/>
          <p:nvPr/>
        </p:nvGrpSpPr>
        <p:grpSpPr>
          <a:xfrm>
            <a:off x="1272798" y="4159320"/>
            <a:ext cx="360" cy="360"/>
            <a:chOff x="1272798" y="415932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6931A19-380D-A79A-A802-B518EF19C0D7}"/>
                    </a:ext>
                  </a:extLst>
                </p14:cNvPr>
                <p14:cNvContentPartPr/>
                <p14:nvPr/>
              </p14:nvContentPartPr>
              <p14:xfrm>
                <a:off x="1272798" y="4159320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6931A19-380D-A79A-A802-B518EF19C0D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66678" y="415320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48449EA-1E50-1983-F667-D1A5A1ED8625}"/>
                    </a:ext>
                  </a:extLst>
                </p14:cNvPr>
                <p14:cNvContentPartPr/>
                <p14:nvPr/>
              </p14:nvContentPartPr>
              <p14:xfrm>
                <a:off x="1272798" y="4159320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48449EA-1E50-1983-F667-D1A5A1ED862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66678" y="415320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7DD6449-3E7C-F790-81BD-E75958CA79D8}"/>
                  </a:ext>
                </a:extLst>
              </p14:cNvPr>
              <p14:cNvContentPartPr/>
              <p14:nvPr/>
            </p14:nvContentPartPr>
            <p14:xfrm>
              <a:off x="1353438" y="4015680"/>
              <a:ext cx="3765240" cy="126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7DD6449-3E7C-F790-81BD-E75958CA79D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47318" y="1873680"/>
                <a:ext cx="3777480" cy="44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036E668-E04B-3371-F8D7-114E77F72434}"/>
                  </a:ext>
                </a:extLst>
              </p14:cNvPr>
              <p14:cNvContentPartPr/>
              <p14:nvPr/>
            </p14:nvContentPartPr>
            <p14:xfrm>
              <a:off x="5029038" y="3953040"/>
              <a:ext cx="120600" cy="176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036E668-E04B-3371-F8D7-114E77F7243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22936" y="3946907"/>
                <a:ext cx="132804" cy="188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B2EE5E4-7349-0A61-C313-B542BF509E7D}"/>
                  </a:ext>
                </a:extLst>
              </p14:cNvPr>
              <p14:cNvContentPartPr/>
              <p14:nvPr/>
            </p14:nvContentPartPr>
            <p14:xfrm>
              <a:off x="5369598" y="1778280"/>
              <a:ext cx="4759560" cy="2275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B2EE5E4-7349-0A61-C313-B542BF509E7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63478" y="1772160"/>
                <a:ext cx="4771800" cy="228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AB57087-8B05-E5F1-7EC5-0C89B5146815}"/>
                  </a:ext>
                </a:extLst>
              </p14:cNvPr>
              <p14:cNvContentPartPr/>
              <p14:nvPr/>
            </p14:nvContentPartPr>
            <p14:xfrm>
              <a:off x="10192518" y="1722840"/>
              <a:ext cx="1679040" cy="849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AB57087-8B05-E5F1-7EC5-0C89B514681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186398" y="1716720"/>
                <a:ext cx="1691280" cy="86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0D49EA1-30F7-8E7B-7314-44CE2488E19B}"/>
                  </a:ext>
                </a:extLst>
              </p14:cNvPr>
              <p14:cNvContentPartPr/>
              <p14:nvPr/>
            </p14:nvContentPartPr>
            <p14:xfrm>
              <a:off x="9421398" y="2169240"/>
              <a:ext cx="243000" cy="71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0D49EA1-30F7-8E7B-7314-44CE2488E19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415278" y="2163120"/>
                <a:ext cx="25524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B3AEE92-6F2D-D3C4-DCF1-A9A460C1A6DB}"/>
                  </a:ext>
                </a:extLst>
              </p14:cNvPr>
              <p14:cNvContentPartPr/>
              <p14:nvPr/>
            </p14:nvContentPartPr>
            <p14:xfrm>
              <a:off x="9633438" y="2169240"/>
              <a:ext cx="31320" cy="201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B3AEE92-6F2D-D3C4-DCF1-A9A460C1A6D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627318" y="2163120"/>
                <a:ext cx="4356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B5A91A4-2A47-7A1E-F506-7FE1834A2066}"/>
                  </a:ext>
                </a:extLst>
              </p14:cNvPr>
              <p14:cNvContentPartPr/>
              <p14:nvPr/>
            </p14:nvContentPartPr>
            <p14:xfrm>
              <a:off x="10327518" y="1980960"/>
              <a:ext cx="234360" cy="316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B5A91A4-2A47-7A1E-F506-7FE1834A206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321398" y="1974840"/>
                <a:ext cx="24660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2B193DD-8F3C-9540-65D3-5DD47F0B9AD4}"/>
                  </a:ext>
                </a:extLst>
              </p14:cNvPr>
              <p14:cNvContentPartPr/>
              <p14:nvPr/>
            </p14:nvContentPartPr>
            <p14:xfrm>
              <a:off x="7171398" y="3567480"/>
              <a:ext cx="197640" cy="277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2B193DD-8F3C-9540-65D3-5DD47F0B9AD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65278" y="3561360"/>
                <a:ext cx="20988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FB9C266-4BEF-F396-6652-2796F3CE9874}"/>
                  </a:ext>
                </a:extLst>
              </p14:cNvPr>
              <p14:cNvContentPartPr/>
              <p14:nvPr/>
            </p14:nvContentPartPr>
            <p14:xfrm>
              <a:off x="7252038" y="3594480"/>
              <a:ext cx="126000" cy="152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FB9C266-4BEF-F396-6652-2796F3CE987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245918" y="3588360"/>
                <a:ext cx="138240" cy="16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4269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25B5C-F453-09A5-9A54-B1743BF47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9" y="824928"/>
            <a:ext cx="11510682" cy="52081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DF2307-A79A-2F9C-670F-594914FE6C6B}"/>
                  </a:ext>
                </a:extLst>
              </p14:cNvPr>
              <p14:cNvContentPartPr/>
              <p14:nvPr/>
            </p14:nvContentPartPr>
            <p14:xfrm>
              <a:off x="582318" y="1776120"/>
              <a:ext cx="6670440" cy="3016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DF2307-A79A-2F9C-670F-594914FE6C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198" y="1769999"/>
                <a:ext cx="6682680" cy="3028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F52CD79-99B6-8803-C782-89A9A7E6266A}"/>
                  </a:ext>
                </a:extLst>
              </p14:cNvPr>
              <p14:cNvContentPartPr/>
              <p14:nvPr/>
            </p14:nvContentPartPr>
            <p14:xfrm>
              <a:off x="5019678" y="3271560"/>
              <a:ext cx="229680" cy="217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F52CD79-99B6-8803-C782-89A9A7E6266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3558" y="3265440"/>
                <a:ext cx="24192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917653-D511-E195-0112-0E120C6D0E49}"/>
                  </a:ext>
                </a:extLst>
              </p14:cNvPr>
              <p14:cNvContentPartPr/>
              <p14:nvPr/>
            </p14:nvContentPartPr>
            <p14:xfrm>
              <a:off x="2025558" y="4025040"/>
              <a:ext cx="278280" cy="18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917653-D511-E195-0112-0E120C6D0E4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19438" y="4018920"/>
                <a:ext cx="29052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F98327B-9E08-E2D8-B07D-525FA3AD8B22}"/>
                  </a:ext>
                </a:extLst>
              </p14:cNvPr>
              <p14:cNvContentPartPr/>
              <p14:nvPr/>
            </p14:nvContentPartPr>
            <p14:xfrm>
              <a:off x="2259918" y="4007040"/>
              <a:ext cx="61920" cy="178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F98327B-9E08-E2D8-B07D-525FA3AD8B2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53762" y="4000920"/>
                <a:ext cx="74232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8608872-E90F-8979-7D39-136FE39BFD4B}"/>
                  </a:ext>
                </a:extLst>
              </p14:cNvPr>
              <p14:cNvContentPartPr/>
              <p14:nvPr/>
            </p14:nvContentPartPr>
            <p14:xfrm>
              <a:off x="7028118" y="2130360"/>
              <a:ext cx="187200" cy="190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8608872-E90F-8979-7D39-136FE39BFD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21998" y="2124240"/>
                <a:ext cx="19944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D302322-704B-C1EA-1EED-C2956E0B00A4}"/>
                  </a:ext>
                </a:extLst>
              </p14:cNvPr>
              <p14:cNvContentPartPr/>
              <p14:nvPr/>
            </p14:nvContentPartPr>
            <p14:xfrm>
              <a:off x="7323678" y="1353120"/>
              <a:ext cx="2528640" cy="412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D302322-704B-C1EA-1EED-C2956E0B00A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17558" y="1347000"/>
                <a:ext cx="25408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5D95FF6-6FFF-FBA1-6BCF-5F361C1FA0AB}"/>
                  </a:ext>
                </a:extLst>
              </p14:cNvPr>
              <p14:cNvContentPartPr/>
              <p14:nvPr/>
            </p14:nvContentPartPr>
            <p14:xfrm>
              <a:off x="9798318" y="1254840"/>
              <a:ext cx="69480" cy="196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5D95FF6-6FFF-FBA1-6BCF-5F361C1FA0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792198" y="1248720"/>
                <a:ext cx="8172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5F86429-3C19-0ED0-F9F3-CFF563763FC4}"/>
                  </a:ext>
                </a:extLst>
              </p14:cNvPr>
              <p14:cNvContentPartPr/>
              <p14:nvPr/>
            </p14:nvContentPartPr>
            <p14:xfrm>
              <a:off x="9896958" y="1380120"/>
              <a:ext cx="1873800" cy="187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5F86429-3C19-0ED0-F9F3-CFF563763FC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890838" y="1374000"/>
                <a:ext cx="188604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836A9F-28B3-5794-2049-F0880FB44B23}"/>
                  </a:ext>
                </a:extLst>
              </p14:cNvPr>
              <p14:cNvContentPartPr/>
              <p14:nvPr/>
            </p14:nvContentPartPr>
            <p14:xfrm>
              <a:off x="5018238" y="3486480"/>
              <a:ext cx="1401120" cy="772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836A9F-28B3-5794-2049-F0880FB44B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09238" y="3477480"/>
                <a:ext cx="1418760" cy="79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66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 Dougherty</dc:creator>
  <cp:lastModifiedBy>William Wiegman</cp:lastModifiedBy>
  <cp:revision>2</cp:revision>
  <cp:lastPrinted>2025-02-19T17:02:10Z</cp:lastPrinted>
  <dcterms:created xsi:type="dcterms:W3CDTF">2025-01-28T17:16:36Z</dcterms:created>
  <dcterms:modified xsi:type="dcterms:W3CDTF">2025-05-07T18:47:08Z</dcterms:modified>
</cp:coreProperties>
</file>